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tl="1" embedTrueTypeFonts="1" saveSubsetFonts="1">
  <p:sldMasterIdLst>
    <p:sldMasterId id="2147483648" r:id="rId1"/>
  </p:sldMasterIdLst>
  <p:notesMasterIdLst>
    <p:notesMasterId r:id="rId18"/>
  </p:notesMasterIdLst>
  <p:handoutMasterIdLst>
    <p:handoutMasterId r:id="rId19"/>
  </p:handoutMasterIdLst>
  <p:sldIdLst>
    <p:sldId id="319" r:id="rId2"/>
    <p:sldId id="288" r:id="rId3"/>
    <p:sldId id="318" r:id="rId4"/>
    <p:sldId id="304" r:id="rId5"/>
    <p:sldId id="306" r:id="rId6"/>
    <p:sldId id="305" r:id="rId7"/>
    <p:sldId id="307" r:id="rId8"/>
    <p:sldId id="308" r:id="rId9"/>
    <p:sldId id="309" r:id="rId10"/>
    <p:sldId id="310" r:id="rId11"/>
    <p:sldId id="314" r:id="rId12"/>
    <p:sldId id="311" r:id="rId13"/>
    <p:sldId id="312" r:id="rId14"/>
    <p:sldId id="313" r:id="rId15"/>
    <p:sldId id="315" r:id="rId16"/>
    <p:sldId id="316" r:id="rId17"/>
  </p:sldIdLst>
  <p:sldSz cx="18288000" cy="10287000"/>
  <p:notesSz cx="6858000" cy="9144000"/>
  <p:embeddedFontLst>
    <p:embeddedFont>
      <p:font typeface="Aileron" panose="020B0604020202020204" charset="0"/>
      <p:regular r:id="rId20"/>
    </p:embeddedFont>
    <p:embeddedFont>
      <p:font typeface="Open Sauce" panose="020B0604020202020204" charset="0"/>
      <p:regular r:id="rId21"/>
    </p:embeddedFont>
    <p:embeddedFont>
      <p:font typeface="HK Modular" panose="020B0604020202020204" charset="0"/>
      <p:regular r:id="rId22"/>
    </p:embeddedFont>
    <p:embeddedFont>
      <p:font typeface="Calibri" panose="020F0502020204030204" pitchFamily="34" charset="0"/>
      <p:regular r:id="rId23"/>
      <p:bold r:id="rId24"/>
      <p:italic r:id="rId25"/>
      <p:boldItalic r:id="rId26"/>
    </p:embeddedFont>
    <p:embeddedFont>
      <p:font typeface="Aileron Bold" panose="020B0604020202020204" charset="0"/>
      <p:regular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C5A6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7097" autoAdjust="0"/>
    <p:restoredTop sz="93455" autoAdjust="0"/>
  </p:normalViewPr>
  <p:slideViewPr>
    <p:cSldViewPr>
      <p:cViewPr varScale="1">
        <p:scale>
          <a:sx n="46" d="100"/>
          <a:sy n="46" d="100"/>
        </p:scale>
        <p:origin x="48" y="16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00" d="100"/>
        <a:sy n="100" d="100"/>
      </p:scale>
      <p:origin x="0" y="-72"/>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font" Target="fonts/font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handoutMaster" Target="handoutMasters/handoutMaster1.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38D0E00-3FE8-4D43-A88A-120FC9C06A7C}" type="datetimeFigureOut">
              <a:rPr lang="en-US" smtClean="0"/>
              <a:t>9/13/2024</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25ACD98-1590-4C5E-971E-3FF47D58673B}" type="slidenum">
              <a:rPr lang="en-US" smtClean="0"/>
              <a:t>‹#›</a:t>
            </a:fld>
            <a:endParaRPr lang="en-US"/>
          </a:p>
        </p:txBody>
      </p:sp>
    </p:spTree>
    <p:extLst>
      <p:ext uri="{BB962C8B-B14F-4D97-AF65-F5344CB8AC3E}">
        <p14:creationId xmlns:p14="http://schemas.microsoft.com/office/powerpoint/2010/main" val="1929772073"/>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CD20F1F-7BA6-46E8-B906-3D2A2A0FC188}" type="datetimeFigureOut">
              <a:rPr lang="en-US" smtClean="0"/>
              <a:t>9/13/2024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F56F020-1206-4BC4-B622-B06960BACA94}" type="slidenum">
              <a:rPr lang="en-US" smtClean="0"/>
              <a:t>‹#›</a:t>
            </a:fld>
            <a:endParaRPr lang="en-US"/>
          </a:p>
        </p:txBody>
      </p:sp>
    </p:spTree>
    <p:extLst>
      <p:ext uri="{BB962C8B-B14F-4D97-AF65-F5344CB8AC3E}">
        <p14:creationId xmlns:p14="http://schemas.microsoft.com/office/powerpoint/2010/main" val="2051132823"/>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Header Placeholder 4"/>
          <p:cNvSpPr>
            <a:spLocks noGrp="1"/>
          </p:cNvSpPr>
          <p:nvPr>
            <p:ph type="hdr" sz="quarter" idx="10"/>
          </p:nvPr>
        </p:nvSpPr>
        <p:spPr/>
        <p:txBody>
          <a:bodyPr/>
          <a:lstStyle/>
          <a:p>
            <a:endParaRPr lang="en-US"/>
          </a:p>
        </p:txBody>
      </p:sp>
    </p:spTree>
    <p:extLst>
      <p:ext uri="{BB962C8B-B14F-4D97-AF65-F5344CB8AC3E}">
        <p14:creationId xmlns:p14="http://schemas.microsoft.com/office/powerpoint/2010/main" val="19543586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5" name="Header Placeholder 4"/>
          <p:cNvSpPr>
            <a:spLocks noGrp="1"/>
          </p:cNvSpPr>
          <p:nvPr>
            <p:ph type="hdr" sz="quarter" idx="10"/>
          </p:nvPr>
        </p:nvSpPr>
        <p:spPr/>
        <p:txBody>
          <a:bodyPr/>
          <a:lstStyle/>
          <a:p>
            <a:endParaRPr lang="en-US"/>
          </a:p>
        </p:txBody>
      </p:sp>
    </p:spTree>
    <p:extLst>
      <p:ext uri="{BB962C8B-B14F-4D97-AF65-F5344CB8AC3E}">
        <p14:creationId xmlns:p14="http://schemas.microsoft.com/office/powerpoint/2010/main" val="19383439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719262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F9A11325-9ED6-4C6A-8428-5564F1BDC769}" type="datetime1">
              <a:rPr lang="en-US" smtClean="0"/>
              <a:t>9/13/2024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E79C046-DF56-4D84-9958-5AB404118820}" type="datetime1">
              <a:rPr lang="en-US" smtClean="0"/>
              <a:t>9/13/2024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B188FE4-75DE-422E-8D70-0AC0CB5AE712}" type="datetime1">
              <a:rPr lang="en-US" smtClean="0"/>
              <a:t>9/13/2024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B223356-1D3E-4D4F-854B-B77BAA5EA9D8}" type="datetime1">
              <a:rPr lang="en-US" smtClean="0"/>
              <a:t>9/13/2024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9A6A25B-B447-4A61-909E-7D8B10C0A2F1}" type="datetime1">
              <a:rPr lang="en-US" smtClean="0"/>
              <a:t>9/13/2024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33DA973-9F8E-4968-9298-ED17EBA9F3CF}" type="datetime1">
              <a:rPr lang="en-US" smtClean="0"/>
              <a:t>9/13/2024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1FC7894-9931-40F1-AED6-AF10A37E852D}" type="datetime1">
              <a:rPr lang="en-US" smtClean="0"/>
              <a:t>9/13/2024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7D6E321-B3DE-4294-A2FE-9C255E8575BF}" type="datetime1">
              <a:rPr lang="en-US" smtClean="0"/>
              <a:t>9/13/2024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F44FFF5-B847-4847-8283-1206F7AA9CFA}" type="datetime1">
              <a:rPr lang="en-US" smtClean="0"/>
              <a:t>9/13/2024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1738885-5473-4E01-AFF6-2E49E0907D4A}" type="datetime1">
              <a:rPr lang="en-US" smtClean="0"/>
              <a:t>9/13/2024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31BB46C-D2FF-4FAB-86BC-2974A8CBEFED}" type="datetime1">
              <a:rPr lang="en-US" smtClean="0"/>
              <a:t>9/13/2024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6D8592E-FC76-4026-8D03-F48FA816BCA1}" type="datetime1">
              <a:rPr lang="en-US" smtClean="0"/>
              <a:t>9/13/2024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10" Type="http://schemas.openxmlformats.org/officeDocument/2006/relationships/image" Target="../media/image3.png"/><Relationship Id="rId9"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6.pn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8" Type="http://schemas.openxmlformats.org/officeDocument/2006/relationships/image" Target="../media/image9.JPG"/><Relationship Id="rId3" Type="http://schemas.microsoft.com/office/2007/relationships/hdphoto" Target="../media/hdphoto1.wdp"/><Relationship Id="rId7" Type="http://schemas.openxmlformats.org/officeDocument/2006/relationships/image" Target="../media/image8.jp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7.jpg"/><Relationship Id="rId5" Type="http://schemas.openxmlformats.org/officeDocument/2006/relationships/image" Target="../media/image6.jpeg"/><Relationship Id="rId4" Type="http://schemas.openxmlformats.org/officeDocument/2006/relationships/image" Target="../media/image5.png"/><Relationship Id="rId9"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13.jpeg"/><Relationship Id="rId5" Type="http://schemas.openxmlformats.org/officeDocument/2006/relationships/image" Target="../media/image12.jpeg"/><Relationship Id="rId4" Type="http://schemas.openxmlformats.org/officeDocument/2006/relationships/image" Target="../media/image12.svg"/></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18.png"/><Relationship Id="rId4" Type="http://schemas.openxmlformats.org/officeDocument/2006/relationships/image" Target="../media/image12.svg"/></Relationships>
</file>

<file path=ppt/slides/_rels/slide8.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7620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solidFill>
            <a:schemeClr val="accent4">
              <a:lumMod val="20000"/>
              <a:lumOff val="80000"/>
            </a:schemeClr>
          </a:solidFill>
        </p:spPr>
      </p:sp>
      <p:sp>
        <p:nvSpPr>
          <p:cNvPr id="8" name="Freeform 8"/>
          <p:cNvSpPr/>
          <p:nvPr/>
        </p:nvSpPr>
        <p:spPr>
          <a:xfrm>
            <a:off x="295464" y="9236040"/>
            <a:ext cx="4772603" cy="726637"/>
          </a:xfrm>
          <a:custGeom>
            <a:avLst/>
            <a:gdLst/>
            <a:ahLst/>
            <a:cxnLst/>
            <a:rect l="l" t="t" r="r" b="b"/>
            <a:pathLst>
              <a:path w="3445259" h="726637">
                <a:moveTo>
                  <a:pt x="0" y="0"/>
                </a:moveTo>
                <a:lnTo>
                  <a:pt x="3445259" y="0"/>
                </a:lnTo>
                <a:lnTo>
                  <a:pt x="3445259" y="726637"/>
                </a:lnTo>
                <a:lnTo>
                  <a:pt x="0" y="726637"/>
                </a:lnTo>
                <a:lnTo>
                  <a:pt x="0" y="0"/>
                </a:lnTo>
                <a:close/>
              </a:path>
            </a:pathLst>
          </a:custGeom>
          <a:blipFill>
            <a:blip r:embed="rId3">
              <a:extLst>
                <a:ext uri="{96DAC541-7B7A-43D3-8B79-37D633B846F1}">
                  <asvg:svgBlip xmlns:asvg="http://schemas.microsoft.com/office/drawing/2016/SVG/main" xmlns="" r:embed="rId8"/>
                </a:ext>
              </a:extLst>
            </a:blip>
            <a:stretch>
              <a:fillRect/>
            </a:stretch>
          </a:blipFill>
        </p:spPr>
      </p:sp>
      <p:sp>
        <p:nvSpPr>
          <p:cNvPr id="10" name="TextBox 10"/>
          <p:cNvSpPr txBox="1"/>
          <p:nvPr/>
        </p:nvSpPr>
        <p:spPr>
          <a:xfrm>
            <a:off x="11241839" y="507302"/>
            <a:ext cx="5717214" cy="384721"/>
          </a:xfrm>
          <a:prstGeom prst="rect">
            <a:avLst/>
          </a:prstGeom>
        </p:spPr>
        <p:txBody>
          <a:bodyPr wrap="square" lIns="0" tIns="0" rIns="0" bIns="0" rtlCol="0" anchor="t">
            <a:spAutoFit/>
          </a:bodyPr>
          <a:lstStyle/>
          <a:p>
            <a:pPr algn="l">
              <a:lnSpc>
                <a:spcPts val="2980"/>
              </a:lnSpc>
              <a:spcBef>
                <a:spcPct val="0"/>
              </a:spcBef>
            </a:pPr>
            <a:r>
              <a:rPr lang="en-US" sz="2128" dirty="0">
                <a:ln w="0"/>
                <a:solidFill>
                  <a:schemeClr val="accent1">
                    <a:lumMod val="75000"/>
                  </a:schemeClr>
                </a:solidFill>
                <a:effectLst>
                  <a:reflection blurRad="6350" stA="53000" endA="300" endPos="35500" dir="5400000" sy="-90000" algn="bl" rotWithShape="0"/>
                </a:effectLst>
                <a:latin typeface="Aileron"/>
                <a:ea typeface="Aileron"/>
                <a:cs typeface="Aileron"/>
                <a:sym typeface="Aileron"/>
              </a:rPr>
              <a:t>DEPARTMENT OF ELECTRONIC ENGINEERING</a:t>
            </a:r>
          </a:p>
        </p:txBody>
      </p:sp>
      <p:sp>
        <p:nvSpPr>
          <p:cNvPr id="14" name="TextBox 13">
            <a:extLst>
              <a:ext uri="{FF2B5EF4-FFF2-40B4-BE49-F238E27FC236}">
                <a16:creationId xmlns:a16="http://schemas.microsoft.com/office/drawing/2014/main" id="{F29EBA55-1C33-821B-5877-176DC9888F4A}"/>
              </a:ext>
            </a:extLst>
          </p:cNvPr>
          <p:cNvSpPr txBox="1"/>
          <p:nvPr/>
        </p:nvSpPr>
        <p:spPr>
          <a:xfrm>
            <a:off x="2438400" y="8677562"/>
            <a:ext cx="7877008" cy="1261884"/>
          </a:xfrm>
          <a:prstGeom prst="rect">
            <a:avLst/>
          </a:prstGeom>
          <a:noFill/>
        </p:spPr>
        <p:txBody>
          <a:bodyPr wrap="square" rtlCol="0">
            <a:spAutoFit/>
          </a:bodyPr>
          <a:lstStyle/>
          <a:p>
            <a:r>
              <a:rPr lang="en-US" sz="3600" dirty="0"/>
              <a:t>      Supervisor:</a:t>
            </a:r>
          </a:p>
          <a:p>
            <a:r>
              <a:rPr lang="en-US" sz="4000" dirty="0">
                <a:latin typeface="Times New Roman" panose="02020603050405020304" pitchFamily="18" charset="0"/>
                <a:cs typeface="Times New Roman" panose="02020603050405020304" pitchFamily="18" charset="0"/>
              </a:rPr>
              <a:t>    Dr. Sadia </a:t>
            </a:r>
            <a:r>
              <a:rPr lang="en-US" sz="4000" dirty="0" err="1">
                <a:latin typeface="Times New Roman" panose="02020603050405020304" pitchFamily="18" charset="0"/>
                <a:cs typeface="Times New Roman" panose="02020603050405020304" pitchFamily="18" charset="0"/>
              </a:rPr>
              <a:t>Muniza</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Faraz</a:t>
            </a:r>
            <a:endParaRPr lang="en-US" sz="4000" dirty="0">
              <a:latin typeface="Times New Roman" panose="02020603050405020304" pitchFamily="18" charset="0"/>
              <a:cs typeface="Times New Roman" panose="02020603050405020304" pitchFamily="18" charset="0"/>
            </a:endParaRPr>
          </a:p>
        </p:txBody>
      </p:sp>
      <p:pic>
        <p:nvPicPr>
          <p:cNvPr id="1028" name="Picture 4" descr="Road Map Icon, Transparent Road Map.PNG Images &amp; Vector - FreeIconsPNG"/>
          <p:cNvPicPr>
            <a:picLocks noChangeAspect="1" noChangeArrowheads="1"/>
          </p:cNvPicPr>
          <p:nvPr/>
        </p:nvPicPr>
        <p:blipFill>
          <a:blip r:embed="rId9">
            <a:lum bright="70000" contrast="-70000"/>
            <a:extLst>
              <a:ext uri="{28A0092B-C50C-407E-A947-70E740481C1C}">
                <a14:useLocalDpi xmlns:a14="http://schemas.microsoft.com/office/drawing/2010/main" val="0"/>
              </a:ext>
            </a:extLst>
          </a:blip>
          <a:srcRect/>
          <a:stretch>
            <a:fillRect/>
          </a:stretch>
        </p:blipFill>
        <p:spPr bwMode="auto">
          <a:xfrm>
            <a:off x="7821807" y="-318198"/>
            <a:ext cx="10507757" cy="1050776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6980824" y="141119"/>
            <a:ext cx="1112123" cy="1117088"/>
          </a:xfrm>
          <a:prstGeom prst="rect">
            <a:avLst/>
          </a:prstGeom>
        </p:spPr>
      </p:pic>
      <p:sp>
        <p:nvSpPr>
          <p:cNvPr id="5" name="TextBox 5"/>
          <p:cNvSpPr txBox="1"/>
          <p:nvPr/>
        </p:nvSpPr>
        <p:spPr>
          <a:xfrm>
            <a:off x="644319" y="2966246"/>
            <a:ext cx="16892567" cy="3962623"/>
          </a:xfrm>
          <a:prstGeom prst="rect">
            <a:avLst/>
          </a:prstGeom>
        </p:spPr>
        <p:txBody>
          <a:bodyPr wrap="square" lIns="0" tIns="0" rIns="0" bIns="0" rtlCol="0" anchor="t">
            <a:spAutoFit/>
          </a:bodyPr>
          <a:lstStyle/>
          <a:p>
            <a:pPr algn="ctr">
              <a:lnSpc>
                <a:spcPts val="10800"/>
              </a:lnSpc>
            </a:pPr>
            <a:r>
              <a:rPr lang="en-US" sz="6000" spc="-179" dirty="0">
                <a:solidFill>
                  <a:schemeClr val="tx2"/>
                </a:solidFill>
                <a:latin typeface="HK Modular"/>
                <a:ea typeface="HK Modular"/>
                <a:cs typeface="HK Modular"/>
                <a:sym typeface="HK Modular"/>
              </a:rPr>
              <a:t>A Multiple Lane detection for intelligent transportation system</a:t>
            </a:r>
          </a:p>
        </p:txBody>
      </p:sp>
      <p:sp>
        <p:nvSpPr>
          <p:cNvPr id="13" name="Slide Number Placeholder 12"/>
          <p:cNvSpPr>
            <a:spLocks noGrp="1"/>
          </p:cNvSpPr>
          <p:nvPr>
            <p:ph type="sldNum" sz="quarter" idx="12"/>
          </p:nvPr>
        </p:nvSpPr>
        <p:spPr/>
        <p:txBody>
          <a:bodyPr/>
          <a:lstStyle/>
          <a:p>
            <a:fld id="{B6F15528-21DE-4FAA-801E-634DDDAF4B2B}" type="slidenum">
              <a:rPr lang="en-US" smtClean="0"/>
              <a:pPr/>
              <a:t>1</a:t>
            </a:fld>
            <a:endParaRPr lang="en-US"/>
          </a:p>
        </p:txBody>
      </p:sp>
    </p:spTree>
    <p:extLst>
      <p:ext uri="{BB962C8B-B14F-4D97-AF65-F5344CB8AC3E}">
        <p14:creationId xmlns:p14="http://schemas.microsoft.com/office/powerpoint/2010/main" val="4193017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par>
                          <p:cTn id="7" fill="hold">
                            <p:stCondLst>
                              <p:cond delay="0"/>
                            </p:stCondLst>
                            <p:childTnLst>
                              <p:par>
                                <p:cTn id="8" presetID="10" presetClass="entr" presetSubtype="0" fill="hold" grpId="0" nodeType="after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par>
                          <p:cTn id="11" fill="hold">
                            <p:stCondLst>
                              <p:cond delay="500"/>
                            </p:stCondLst>
                            <p:childTnLst>
                              <p:par>
                                <p:cTn id="12" presetID="2" presetClass="entr" presetSubtype="8" fill="hold" grpId="0" nodeType="after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additive="base">
                                        <p:cTn id="14" dur="1500" fill="hold"/>
                                        <p:tgtEl>
                                          <p:spTgt spid="5"/>
                                        </p:tgtEl>
                                        <p:attrNameLst>
                                          <p:attrName>ppt_x</p:attrName>
                                        </p:attrNameLst>
                                      </p:cBhvr>
                                      <p:tavLst>
                                        <p:tav tm="0">
                                          <p:val>
                                            <p:strVal val="0-#ppt_w/2"/>
                                          </p:val>
                                        </p:tav>
                                        <p:tav tm="100000">
                                          <p:val>
                                            <p:strVal val="#ppt_x"/>
                                          </p:val>
                                        </p:tav>
                                      </p:tavLst>
                                    </p:anim>
                                    <p:anim calcmode="lin" valueType="num">
                                      <p:cBhvr additive="base">
                                        <p:cTn id="15" dur="1500" fill="hold"/>
                                        <p:tgtEl>
                                          <p:spTgt spid="5"/>
                                        </p:tgtEl>
                                        <p:attrNameLst>
                                          <p:attrName>ppt_y</p:attrName>
                                        </p:attrNameLst>
                                      </p:cBhvr>
                                      <p:tavLst>
                                        <p:tav tm="0">
                                          <p:val>
                                            <p:strVal val="#ppt_y"/>
                                          </p:val>
                                        </p:tav>
                                        <p:tav tm="100000">
                                          <p:val>
                                            <p:strVal val="#ppt_y"/>
                                          </p:val>
                                        </p:tav>
                                      </p:tavLst>
                                    </p:anim>
                                  </p:childTnLst>
                                </p:cTn>
                              </p:par>
                            </p:childTnLst>
                          </p:cTn>
                        </p:par>
                        <p:par>
                          <p:cTn id="16" fill="hold">
                            <p:stCondLst>
                              <p:cond delay="2000"/>
                            </p:stCondLst>
                            <p:childTnLst>
                              <p:par>
                                <p:cTn id="17" presetID="10" presetClass="entr" presetSubtype="0" fill="hold" grpId="0" nodeType="afterEffect">
                                  <p:stCondLst>
                                    <p:cond delay="0"/>
                                  </p:stCondLst>
                                  <p:childTnLst>
                                    <p:set>
                                      <p:cBhvr>
                                        <p:cTn id="18" dur="1" fill="hold">
                                          <p:stCondLst>
                                            <p:cond delay="0"/>
                                          </p:stCondLst>
                                        </p:cTn>
                                        <p:tgtEl>
                                          <p:spTgt spid="14">
                                            <p:txEl>
                                              <p:pRg st="0" end="0"/>
                                            </p:txEl>
                                          </p:spTgt>
                                        </p:tgtEl>
                                        <p:attrNameLst>
                                          <p:attrName>style.visibility</p:attrName>
                                        </p:attrNameLst>
                                      </p:cBhvr>
                                      <p:to>
                                        <p:strVal val="visible"/>
                                      </p:to>
                                    </p:set>
                                    <p:animEffect transition="in" filter="fade">
                                      <p:cBhvr>
                                        <p:cTn id="19" dur="500"/>
                                        <p:tgtEl>
                                          <p:spTgt spid="14">
                                            <p:txEl>
                                              <p:pRg st="0" end="0"/>
                                            </p:txEl>
                                          </p:spTgt>
                                        </p:tgtEl>
                                      </p:cBhvr>
                                    </p:animEffect>
                                  </p:childTnLst>
                                </p:cTn>
                              </p:par>
                            </p:childTnLst>
                          </p:cTn>
                        </p:par>
                        <p:par>
                          <p:cTn id="20" fill="hold">
                            <p:stCondLst>
                              <p:cond delay="2500"/>
                            </p:stCondLst>
                            <p:childTnLst>
                              <p:par>
                                <p:cTn id="21" presetID="10" presetClass="entr" presetSubtype="0" fill="hold" grpId="0" nodeType="afterEffect">
                                  <p:stCondLst>
                                    <p:cond delay="0"/>
                                  </p:stCondLst>
                                  <p:childTnLst>
                                    <p:set>
                                      <p:cBhvr>
                                        <p:cTn id="22" dur="1" fill="hold">
                                          <p:stCondLst>
                                            <p:cond delay="0"/>
                                          </p:stCondLst>
                                        </p:cTn>
                                        <p:tgtEl>
                                          <p:spTgt spid="14">
                                            <p:txEl>
                                              <p:pRg st="1" end="1"/>
                                            </p:txEl>
                                          </p:spTgt>
                                        </p:tgtEl>
                                        <p:attrNameLst>
                                          <p:attrName>style.visibility</p:attrName>
                                        </p:attrNameLst>
                                      </p:cBhvr>
                                      <p:to>
                                        <p:strVal val="visible"/>
                                      </p:to>
                                    </p:set>
                                    <p:animEffect transition="in" filter="fade">
                                      <p:cBhvr>
                                        <p:cTn id="23" dur="500"/>
                                        <p:tgtEl>
                                          <p:spTgt spid="1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4" grpId="0" build="p"/>
      <p:bldP spid="5"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1571559019"/>
              </p:ext>
            </p:extLst>
          </p:nvPr>
        </p:nvGraphicFramePr>
        <p:xfrm>
          <a:off x="2514598" y="1132609"/>
          <a:ext cx="13106404" cy="9165539"/>
        </p:xfrm>
        <a:graphic>
          <a:graphicData uri="http://schemas.openxmlformats.org/drawingml/2006/table">
            <a:tbl>
              <a:tblPr firstRow="1" firstCol="1" bandRow="1">
                <a:tableStyleId>{5C22544A-7EE6-4342-B048-85BDC9FD1C3A}</a:tableStyleId>
              </a:tblPr>
              <a:tblGrid>
                <a:gridCol w="5027914">
                  <a:extLst>
                    <a:ext uri="{9D8B030D-6E8A-4147-A177-3AD203B41FA5}">
                      <a16:colId xmlns:a16="http://schemas.microsoft.com/office/drawing/2014/main" val="1570113667"/>
                    </a:ext>
                  </a:extLst>
                </a:gridCol>
                <a:gridCol w="702478">
                  <a:extLst>
                    <a:ext uri="{9D8B030D-6E8A-4147-A177-3AD203B41FA5}">
                      <a16:colId xmlns:a16="http://schemas.microsoft.com/office/drawing/2014/main" val="2348470604"/>
                    </a:ext>
                  </a:extLst>
                </a:gridCol>
                <a:gridCol w="819556">
                  <a:extLst>
                    <a:ext uri="{9D8B030D-6E8A-4147-A177-3AD203B41FA5}">
                      <a16:colId xmlns:a16="http://schemas.microsoft.com/office/drawing/2014/main" val="3116209958"/>
                    </a:ext>
                  </a:extLst>
                </a:gridCol>
                <a:gridCol w="702478">
                  <a:extLst>
                    <a:ext uri="{9D8B030D-6E8A-4147-A177-3AD203B41FA5}">
                      <a16:colId xmlns:a16="http://schemas.microsoft.com/office/drawing/2014/main" val="1024489933"/>
                    </a:ext>
                  </a:extLst>
                </a:gridCol>
                <a:gridCol w="702478">
                  <a:extLst>
                    <a:ext uri="{9D8B030D-6E8A-4147-A177-3AD203B41FA5}">
                      <a16:colId xmlns:a16="http://schemas.microsoft.com/office/drawing/2014/main" val="2518523422"/>
                    </a:ext>
                  </a:extLst>
                </a:gridCol>
                <a:gridCol w="702478">
                  <a:extLst>
                    <a:ext uri="{9D8B030D-6E8A-4147-A177-3AD203B41FA5}">
                      <a16:colId xmlns:a16="http://schemas.microsoft.com/office/drawing/2014/main" val="1772585943"/>
                    </a:ext>
                  </a:extLst>
                </a:gridCol>
                <a:gridCol w="585397">
                  <a:extLst>
                    <a:ext uri="{9D8B030D-6E8A-4147-A177-3AD203B41FA5}">
                      <a16:colId xmlns:a16="http://schemas.microsoft.com/office/drawing/2014/main" val="3015354556"/>
                    </a:ext>
                  </a:extLst>
                </a:gridCol>
                <a:gridCol w="702478">
                  <a:extLst>
                    <a:ext uri="{9D8B030D-6E8A-4147-A177-3AD203B41FA5}">
                      <a16:colId xmlns:a16="http://schemas.microsoft.com/office/drawing/2014/main" val="1688378496"/>
                    </a:ext>
                  </a:extLst>
                </a:gridCol>
                <a:gridCol w="702478">
                  <a:extLst>
                    <a:ext uri="{9D8B030D-6E8A-4147-A177-3AD203B41FA5}">
                      <a16:colId xmlns:a16="http://schemas.microsoft.com/office/drawing/2014/main" val="1280178025"/>
                    </a:ext>
                  </a:extLst>
                </a:gridCol>
                <a:gridCol w="936635">
                  <a:extLst>
                    <a:ext uri="{9D8B030D-6E8A-4147-A177-3AD203B41FA5}">
                      <a16:colId xmlns:a16="http://schemas.microsoft.com/office/drawing/2014/main" val="980551744"/>
                    </a:ext>
                  </a:extLst>
                </a:gridCol>
                <a:gridCol w="819556">
                  <a:extLst>
                    <a:ext uri="{9D8B030D-6E8A-4147-A177-3AD203B41FA5}">
                      <a16:colId xmlns:a16="http://schemas.microsoft.com/office/drawing/2014/main" val="2105365772"/>
                    </a:ext>
                  </a:extLst>
                </a:gridCol>
                <a:gridCol w="702478">
                  <a:extLst>
                    <a:ext uri="{9D8B030D-6E8A-4147-A177-3AD203B41FA5}">
                      <a16:colId xmlns:a16="http://schemas.microsoft.com/office/drawing/2014/main" val="2536941850"/>
                    </a:ext>
                  </a:extLst>
                </a:gridCol>
              </a:tblGrid>
              <a:tr h="441735">
                <a:tc>
                  <a:txBody>
                    <a:bodyPr/>
                    <a:lstStyle/>
                    <a:p>
                      <a:pPr marL="0" marR="0" algn="ctr">
                        <a:lnSpc>
                          <a:spcPct val="150000"/>
                        </a:lnSpc>
                        <a:spcBef>
                          <a:spcPts val="0"/>
                        </a:spcBef>
                        <a:spcAft>
                          <a:spcPts val="0"/>
                        </a:spcAft>
                      </a:pPr>
                      <a:r>
                        <a:rPr lang="en-US" sz="2000" dirty="0">
                          <a:effectLst/>
                        </a:rPr>
                        <a:t>Year</a:t>
                      </a:r>
                      <a:endParaRPr lang="en-US" sz="2000" dirty="0">
                        <a:effectLst/>
                        <a:latin typeface="Times New Roman" panose="02020603050405020304" pitchFamily="18" charset="0"/>
                        <a:ea typeface="Times New Roman" panose="02020603050405020304" pitchFamily="18" charset="0"/>
                      </a:endParaRPr>
                    </a:p>
                  </a:txBody>
                  <a:tcPr marL="58724" marR="58724" marT="0" marB="0" anchor="ctr"/>
                </a:tc>
                <a:tc gridSpan="11">
                  <a:txBody>
                    <a:bodyPr/>
                    <a:lstStyle/>
                    <a:p>
                      <a:pPr marL="127000" marR="0" algn="ctr">
                        <a:lnSpc>
                          <a:spcPct val="150000"/>
                        </a:lnSpc>
                        <a:spcBef>
                          <a:spcPts val="0"/>
                        </a:spcBef>
                        <a:spcAft>
                          <a:spcPts val="0"/>
                        </a:spcAft>
                      </a:pPr>
                      <a:r>
                        <a:rPr lang="en-US" sz="2000" dirty="0">
                          <a:effectLst/>
                        </a:rPr>
                        <a:t>2024 to 2025</a:t>
                      </a:r>
                      <a:endParaRPr lang="en-US" sz="2000" dirty="0">
                        <a:effectLst/>
                        <a:latin typeface="Times New Roman" panose="02020603050405020304" pitchFamily="18" charset="0"/>
                        <a:ea typeface="Times New Roman" panose="02020603050405020304" pitchFamily="18" charset="0"/>
                      </a:endParaRPr>
                    </a:p>
                  </a:txBody>
                  <a:tcPr marL="58724" marR="58724" marT="0" marB="0"/>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455795779"/>
                  </a:ext>
                </a:extLst>
              </a:tr>
              <a:tr h="441735">
                <a:tc>
                  <a:txBody>
                    <a:bodyPr/>
                    <a:lstStyle/>
                    <a:p>
                      <a:pPr marL="0" marR="0" algn="ctr">
                        <a:lnSpc>
                          <a:spcPct val="150000"/>
                        </a:lnSpc>
                        <a:spcBef>
                          <a:spcPts val="0"/>
                        </a:spcBef>
                        <a:spcAft>
                          <a:spcPts val="0"/>
                        </a:spcAft>
                      </a:pPr>
                      <a:r>
                        <a:rPr lang="en-US" sz="2000" dirty="0">
                          <a:effectLst/>
                        </a:rPr>
                        <a:t>Months</a:t>
                      </a:r>
                      <a:endParaRPr lang="en-US" sz="2000" dirty="0">
                        <a:effectLst/>
                        <a:latin typeface="Times New Roman" panose="02020603050405020304" pitchFamily="18" charset="0"/>
                        <a:ea typeface="Times New Roman" panose="02020603050405020304" pitchFamily="18" charset="0"/>
                      </a:endParaRPr>
                    </a:p>
                  </a:txBody>
                  <a:tcPr marL="58724" marR="58724" marT="0" marB="0" anchor="ctr"/>
                </a:tc>
                <a:tc>
                  <a:txBody>
                    <a:bodyPr/>
                    <a:lstStyle/>
                    <a:p>
                      <a:pPr marL="0" marR="0" algn="ctr">
                        <a:lnSpc>
                          <a:spcPct val="150000"/>
                        </a:lnSpc>
                        <a:spcBef>
                          <a:spcPts val="0"/>
                        </a:spcBef>
                        <a:spcAft>
                          <a:spcPts val="0"/>
                        </a:spcAft>
                      </a:pPr>
                      <a:r>
                        <a:rPr lang="en-US" sz="2000">
                          <a:effectLst/>
                        </a:rPr>
                        <a:t>Aug</a:t>
                      </a:r>
                      <a:endParaRPr lang="en-US" sz="2000">
                        <a:effectLst/>
                        <a:latin typeface="Times New Roman" panose="02020603050405020304" pitchFamily="18" charset="0"/>
                        <a:ea typeface="Times New Roman" panose="02020603050405020304" pitchFamily="18" charset="0"/>
                      </a:endParaRPr>
                    </a:p>
                  </a:txBody>
                  <a:tcPr marL="58724" marR="58724" marT="0" marB="0"/>
                </a:tc>
                <a:tc>
                  <a:txBody>
                    <a:bodyPr/>
                    <a:lstStyle/>
                    <a:p>
                      <a:pPr marL="0" marR="0" algn="ctr">
                        <a:lnSpc>
                          <a:spcPct val="150000"/>
                        </a:lnSpc>
                        <a:spcBef>
                          <a:spcPts val="0"/>
                        </a:spcBef>
                        <a:spcAft>
                          <a:spcPts val="0"/>
                        </a:spcAft>
                      </a:pPr>
                      <a:r>
                        <a:rPr lang="en-US" sz="2000">
                          <a:effectLst/>
                        </a:rPr>
                        <a:t>Sep</a:t>
                      </a:r>
                      <a:endParaRPr lang="en-US" sz="2000">
                        <a:effectLst/>
                        <a:latin typeface="Times New Roman" panose="02020603050405020304" pitchFamily="18" charset="0"/>
                        <a:ea typeface="Times New Roman" panose="02020603050405020304" pitchFamily="18" charset="0"/>
                      </a:endParaRPr>
                    </a:p>
                  </a:txBody>
                  <a:tcPr marL="58724" marR="58724" marT="0" marB="0"/>
                </a:tc>
                <a:tc>
                  <a:txBody>
                    <a:bodyPr/>
                    <a:lstStyle/>
                    <a:p>
                      <a:pPr marL="0" marR="0" algn="ctr">
                        <a:lnSpc>
                          <a:spcPct val="150000"/>
                        </a:lnSpc>
                        <a:spcBef>
                          <a:spcPts val="0"/>
                        </a:spcBef>
                        <a:spcAft>
                          <a:spcPts val="0"/>
                        </a:spcAft>
                      </a:pPr>
                      <a:r>
                        <a:rPr lang="en-US" sz="2000" dirty="0">
                          <a:effectLst/>
                        </a:rPr>
                        <a:t>Oct</a:t>
                      </a:r>
                      <a:endParaRPr lang="en-US" sz="2000" dirty="0">
                        <a:effectLst/>
                        <a:latin typeface="Times New Roman" panose="02020603050405020304" pitchFamily="18" charset="0"/>
                        <a:ea typeface="Times New Roman" panose="02020603050405020304" pitchFamily="18" charset="0"/>
                      </a:endParaRPr>
                    </a:p>
                  </a:txBody>
                  <a:tcPr marL="58724" marR="58724" marT="0" marB="0"/>
                </a:tc>
                <a:tc>
                  <a:txBody>
                    <a:bodyPr/>
                    <a:lstStyle/>
                    <a:p>
                      <a:pPr marL="0" marR="0" algn="ctr">
                        <a:lnSpc>
                          <a:spcPct val="150000"/>
                        </a:lnSpc>
                        <a:spcBef>
                          <a:spcPts val="0"/>
                        </a:spcBef>
                        <a:spcAft>
                          <a:spcPts val="0"/>
                        </a:spcAft>
                      </a:pPr>
                      <a:r>
                        <a:rPr lang="en-US" sz="2000">
                          <a:effectLst/>
                        </a:rPr>
                        <a:t>Nov</a:t>
                      </a:r>
                      <a:endParaRPr lang="en-US" sz="2000">
                        <a:effectLst/>
                        <a:latin typeface="Times New Roman" panose="02020603050405020304" pitchFamily="18" charset="0"/>
                        <a:ea typeface="Times New Roman" panose="02020603050405020304" pitchFamily="18" charset="0"/>
                      </a:endParaRPr>
                    </a:p>
                  </a:txBody>
                  <a:tcPr marL="58724" marR="58724" marT="0" marB="0"/>
                </a:tc>
                <a:tc>
                  <a:txBody>
                    <a:bodyPr/>
                    <a:lstStyle/>
                    <a:p>
                      <a:pPr marL="0" marR="0" algn="ctr">
                        <a:lnSpc>
                          <a:spcPct val="150000"/>
                        </a:lnSpc>
                        <a:spcBef>
                          <a:spcPts val="0"/>
                        </a:spcBef>
                        <a:spcAft>
                          <a:spcPts val="0"/>
                        </a:spcAft>
                      </a:pPr>
                      <a:r>
                        <a:rPr lang="en-US" sz="2000">
                          <a:effectLst/>
                        </a:rPr>
                        <a:t>Dec</a:t>
                      </a:r>
                      <a:endParaRPr lang="en-US" sz="2000">
                        <a:effectLst/>
                        <a:latin typeface="Times New Roman" panose="02020603050405020304" pitchFamily="18" charset="0"/>
                        <a:ea typeface="Times New Roman" panose="02020603050405020304" pitchFamily="18" charset="0"/>
                      </a:endParaRPr>
                    </a:p>
                  </a:txBody>
                  <a:tcPr marL="58724" marR="58724" marT="0" marB="0"/>
                </a:tc>
                <a:tc>
                  <a:txBody>
                    <a:bodyPr/>
                    <a:lstStyle/>
                    <a:p>
                      <a:pPr marL="0" marR="0" algn="ctr">
                        <a:lnSpc>
                          <a:spcPct val="150000"/>
                        </a:lnSpc>
                        <a:spcBef>
                          <a:spcPts val="0"/>
                        </a:spcBef>
                        <a:spcAft>
                          <a:spcPts val="0"/>
                        </a:spcAft>
                      </a:pPr>
                      <a:r>
                        <a:rPr lang="en-US" sz="2000">
                          <a:effectLst/>
                        </a:rPr>
                        <a:t>Jan</a:t>
                      </a:r>
                      <a:endParaRPr lang="en-US" sz="2000">
                        <a:effectLst/>
                        <a:latin typeface="Times New Roman" panose="02020603050405020304" pitchFamily="18" charset="0"/>
                        <a:ea typeface="Times New Roman" panose="02020603050405020304" pitchFamily="18" charset="0"/>
                      </a:endParaRPr>
                    </a:p>
                  </a:txBody>
                  <a:tcPr marL="58724" marR="58724" marT="0" marB="0"/>
                </a:tc>
                <a:tc>
                  <a:txBody>
                    <a:bodyPr/>
                    <a:lstStyle/>
                    <a:p>
                      <a:pPr marL="0" marR="0" algn="ctr">
                        <a:lnSpc>
                          <a:spcPct val="150000"/>
                        </a:lnSpc>
                        <a:spcBef>
                          <a:spcPts val="0"/>
                        </a:spcBef>
                        <a:spcAft>
                          <a:spcPts val="0"/>
                        </a:spcAft>
                      </a:pPr>
                      <a:r>
                        <a:rPr lang="en-US" sz="2000">
                          <a:effectLst/>
                        </a:rPr>
                        <a:t>Feb</a:t>
                      </a:r>
                      <a:endParaRPr lang="en-US" sz="2000">
                        <a:effectLst/>
                        <a:latin typeface="Times New Roman" panose="02020603050405020304" pitchFamily="18" charset="0"/>
                        <a:ea typeface="Times New Roman" panose="02020603050405020304" pitchFamily="18" charset="0"/>
                      </a:endParaRPr>
                    </a:p>
                  </a:txBody>
                  <a:tcPr marL="58724" marR="58724" marT="0" marB="0"/>
                </a:tc>
                <a:tc>
                  <a:txBody>
                    <a:bodyPr/>
                    <a:lstStyle/>
                    <a:p>
                      <a:pPr marL="0" marR="0" algn="ctr">
                        <a:lnSpc>
                          <a:spcPct val="150000"/>
                        </a:lnSpc>
                        <a:spcBef>
                          <a:spcPts val="0"/>
                        </a:spcBef>
                        <a:spcAft>
                          <a:spcPts val="0"/>
                        </a:spcAft>
                      </a:pPr>
                      <a:r>
                        <a:rPr lang="en-US" sz="2000">
                          <a:effectLst/>
                        </a:rPr>
                        <a:t>Mar</a:t>
                      </a:r>
                      <a:endParaRPr lang="en-US" sz="2000">
                        <a:effectLst/>
                        <a:latin typeface="Times New Roman" panose="02020603050405020304" pitchFamily="18" charset="0"/>
                        <a:ea typeface="Times New Roman" panose="02020603050405020304" pitchFamily="18" charset="0"/>
                      </a:endParaRPr>
                    </a:p>
                  </a:txBody>
                  <a:tcPr marL="58724" marR="58724" marT="0" marB="0"/>
                </a:tc>
                <a:tc>
                  <a:txBody>
                    <a:bodyPr/>
                    <a:lstStyle/>
                    <a:p>
                      <a:pPr marL="0" marR="0" algn="ctr">
                        <a:lnSpc>
                          <a:spcPct val="150000"/>
                        </a:lnSpc>
                        <a:spcBef>
                          <a:spcPts val="0"/>
                        </a:spcBef>
                        <a:spcAft>
                          <a:spcPts val="0"/>
                        </a:spcAft>
                      </a:pPr>
                      <a:r>
                        <a:rPr lang="en-US" sz="2000">
                          <a:effectLst/>
                        </a:rPr>
                        <a:t>April</a:t>
                      </a:r>
                      <a:endParaRPr lang="en-US" sz="2000">
                        <a:effectLst/>
                        <a:latin typeface="Times New Roman" panose="02020603050405020304" pitchFamily="18" charset="0"/>
                        <a:ea typeface="Times New Roman" panose="02020603050405020304" pitchFamily="18" charset="0"/>
                      </a:endParaRPr>
                    </a:p>
                  </a:txBody>
                  <a:tcPr marL="58724" marR="58724" marT="0" marB="0"/>
                </a:tc>
                <a:tc>
                  <a:txBody>
                    <a:bodyPr/>
                    <a:lstStyle/>
                    <a:p>
                      <a:pPr marL="0" marR="0" algn="ctr">
                        <a:lnSpc>
                          <a:spcPct val="150000"/>
                        </a:lnSpc>
                        <a:spcBef>
                          <a:spcPts val="0"/>
                        </a:spcBef>
                        <a:spcAft>
                          <a:spcPts val="0"/>
                        </a:spcAft>
                      </a:pPr>
                      <a:r>
                        <a:rPr lang="en-US" sz="2000">
                          <a:effectLst/>
                        </a:rPr>
                        <a:t>May</a:t>
                      </a:r>
                      <a:endParaRPr lang="en-US" sz="2000">
                        <a:effectLst/>
                        <a:latin typeface="Times New Roman" panose="02020603050405020304" pitchFamily="18" charset="0"/>
                        <a:ea typeface="Times New Roman" panose="02020603050405020304" pitchFamily="18" charset="0"/>
                      </a:endParaRPr>
                    </a:p>
                  </a:txBody>
                  <a:tcPr marL="58724" marR="58724" marT="0" marB="0"/>
                </a:tc>
                <a:tc>
                  <a:txBody>
                    <a:bodyPr/>
                    <a:lstStyle/>
                    <a:p>
                      <a:pPr marL="0" marR="0" algn="ctr">
                        <a:lnSpc>
                          <a:spcPct val="150000"/>
                        </a:lnSpc>
                        <a:spcBef>
                          <a:spcPts val="0"/>
                        </a:spcBef>
                        <a:spcAft>
                          <a:spcPts val="0"/>
                        </a:spcAft>
                      </a:pPr>
                      <a:r>
                        <a:rPr lang="en-US" sz="2000">
                          <a:effectLst/>
                        </a:rPr>
                        <a:t>June</a:t>
                      </a:r>
                      <a:endParaRPr lang="en-US" sz="2000">
                        <a:effectLst/>
                        <a:latin typeface="Times New Roman" panose="02020603050405020304" pitchFamily="18" charset="0"/>
                        <a:ea typeface="Times New Roman" panose="02020603050405020304" pitchFamily="18" charset="0"/>
                      </a:endParaRPr>
                    </a:p>
                  </a:txBody>
                  <a:tcPr marL="58724" marR="58724" marT="0" marB="0"/>
                </a:tc>
                <a:extLst>
                  <a:ext uri="{0D108BD9-81ED-4DB2-BD59-A6C34878D82A}">
                    <a16:rowId xmlns:a16="http://schemas.microsoft.com/office/drawing/2014/main" val="909196837"/>
                  </a:ext>
                </a:extLst>
              </a:tr>
              <a:tr h="441735">
                <a:tc>
                  <a:txBody>
                    <a:bodyPr/>
                    <a:lstStyle/>
                    <a:p>
                      <a:pPr marL="0" marR="0" algn="l">
                        <a:lnSpc>
                          <a:spcPct val="150000"/>
                        </a:lnSpc>
                        <a:spcBef>
                          <a:spcPts val="0"/>
                        </a:spcBef>
                        <a:spcAft>
                          <a:spcPts val="0"/>
                        </a:spcAft>
                      </a:pPr>
                      <a:r>
                        <a:rPr lang="en-US" sz="2000">
                          <a:effectLst/>
                        </a:rPr>
                        <a:t>Literature Review</a:t>
                      </a:r>
                      <a:endParaRPr lang="en-US" sz="2000">
                        <a:effectLst/>
                        <a:latin typeface="Times New Roman" panose="02020603050405020304" pitchFamily="18" charset="0"/>
                        <a:ea typeface="Times New Roman" panose="02020603050405020304" pitchFamily="18" charset="0"/>
                      </a:endParaRPr>
                    </a:p>
                  </a:txBody>
                  <a:tcPr marL="58724" marR="58724" marT="0" marB="0" anchor="ctr"/>
                </a:tc>
                <a:tc>
                  <a:txBody>
                    <a:bodyPr/>
                    <a:lstStyle/>
                    <a:p>
                      <a:pPr marL="0" marR="0" algn="ctr">
                        <a:lnSpc>
                          <a:spcPct val="150000"/>
                        </a:lnSpc>
                        <a:spcBef>
                          <a:spcPts val="0"/>
                        </a:spcBef>
                        <a:spcAft>
                          <a:spcPts val="0"/>
                        </a:spcAft>
                      </a:pPr>
                      <a:r>
                        <a:rPr lang="en-US" sz="2000" dirty="0">
                          <a:effectLst/>
                        </a:rPr>
                        <a:t> </a:t>
                      </a:r>
                      <a:endParaRPr lang="en-US" sz="2000" dirty="0">
                        <a:effectLst/>
                        <a:latin typeface="Times New Roman" panose="02020603050405020304" pitchFamily="18" charset="0"/>
                        <a:ea typeface="Times New Roman" panose="02020603050405020304" pitchFamily="18" charset="0"/>
                      </a:endParaRPr>
                    </a:p>
                  </a:txBody>
                  <a:tcPr marL="58724" marR="58724" marT="0" marB="0">
                    <a:solidFill>
                      <a:schemeClr val="tx2">
                        <a:lumMod val="60000"/>
                        <a:lumOff val="40000"/>
                      </a:schemeClr>
                    </a:solidFill>
                  </a:tcPr>
                </a:tc>
                <a:tc>
                  <a:txBody>
                    <a:bodyPr/>
                    <a:lstStyle/>
                    <a:p>
                      <a:pPr marL="0" marR="0" algn="ctr">
                        <a:lnSpc>
                          <a:spcPct val="150000"/>
                        </a:lnSpc>
                        <a:spcBef>
                          <a:spcPts val="0"/>
                        </a:spcBef>
                        <a:spcAft>
                          <a:spcPts val="0"/>
                        </a:spcAft>
                      </a:pPr>
                      <a:r>
                        <a:rPr lang="en-US" sz="2000" dirty="0">
                          <a:effectLst/>
                        </a:rPr>
                        <a:t> </a:t>
                      </a:r>
                      <a:endParaRPr lang="en-US" sz="2000" dirty="0">
                        <a:effectLst/>
                        <a:latin typeface="Times New Roman" panose="02020603050405020304" pitchFamily="18" charset="0"/>
                        <a:ea typeface="Times New Roman" panose="02020603050405020304" pitchFamily="18" charset="0"/>
                      </a:endParaRPr>
                    </a:p>
                  </a:txBody>
                  <a:tcPr marL="58724" marR="58724" marT="0" marB="0">
                    <a:solidFill>
                      <a:schemeClr val="tx2">
                        <a:lumMod val="60000"/>
                        <a:lumOff val="40000"/>
                      </a:schemeClr>
                    </a:solidFill>
                  </a:tcPr>
                </a:tc>
                <a:tc>
                  <a:txBody>
                    <a:bodyPr/>
                    <a:lstStyle/>
                    <a:p>
                      <a:pPr marL="0" marR="0" algn="ctr">
                        <a:lnSpc>
                          <a:spcPct val="150000"/>
                        </a:lnSpc>
                        <a:spcBef>
                          <a:spcPts val="0"/>
                        </a:spcBef>
                        <a:spcAft>
                          <a:spcPts val="0"/>
                        </a:spcAft>
                      </a:pPr>
                      <a:r>
                        <a:rPr lang="en-US" sz="2000" dirty="0">
                          <a:effectLst/>
                        </a:rPr>
                        <a:t> </a:t>
                      </a:r>
                      <a:endParaRPr lang="en-US" sz="2000" dirty="0">
                        <a:effectLst/>
                        <a:latin typeface="Times New Roman" panose="02020603050405020304" pitchFamily="18" charset="0"/>
                        <a:ea typeface="Times New Roman" panose="02020603050405020304" pitchFamily="18" charset="0"/>
                      </a:endParaRPr>
                    </a:p>
                  </a:txBody>
                  <a:tcPr marL="58724" marR="58724" marT="0" marB="0">
                    <a:solidFill>
                      <a:schemeClr val="tx2">
                        <a:lumMod val="60000"/>
                        <a:lumOff val="40000"/>
                      </a:schemeClr>
                    </a:solidFill>
                  </a:tcPr>
                </a:tc>
                <a:tc>
                  <a:txBody>
                    <a:bodyPr/>
                    <a:lstStyle/>
                    <a:p>
                      <a:pPr marL="0" marR="0" algn="ctr">
                        <a:lnSpc>
                          <a:spcPct val="150000"/>
                        </a:lnSpc>
                        <a:spcBef>
                          <a:spcPts val="0"/>
                        </a:spcBef>
                        <a:spcAft>
                          <a:spcPts val="0"/>
                        </a:spcAft>
                      </a:pPr>
                      <a:r>
                        <a:rPr lang="en-US" sz="2000" dirty="0">
                          <a:effectLst/>
                        </a:rPr>
                        <a:t> </a:t>
                      </a:r>
                      <a:endParaRPr lang="en-US" sz="2000" dirty="0">
                        <a:effectLst/>
                        <a:latin typeface="Times New Roman" panose="02020603050405020304" pitchFamily="18" charset="0"/>
                        <a:ea typeface="Times New Roman" panose="02020603050405020304" pitchFamily="18" charset="0"/>
                      </a:endParaRPr>
                    </a:p>
                  </a:txBody>
                  <a:tcPr marL="58724" marR="58724" marT="0" marB="0">
                    <a:solidFill>
                      <a:schemeClr val="tx2">
                        <a:lumMod val="60000"/>
                        <a:lumOff val="40000"/>
                      </a:schemeClr>
                    </a:solidFill>
                  </a:tcPr>
                </a:tc>
                <a:tc>
                  <a:txBody>
                    <a:bodyPr/>
                    <a:lstStyle/>
                    <a:p>
                      <a:pPr marL="0" marR="0" algn="ctr">
                        <a:lnSpc>
                          <a:spcPct val="150000"/>
                        </a:lnSpc>
                        <a:spcBef>
                          <a:spcPts val="0"/>
                        </a:spcBef>
                        <a:spcAft>
                          <a:spcPts val="0"/>
                        </a:spcAft>
                      </a:pPr>
                      <a:r>
                        <a:rPr lang="en-US" sz="2000" dirty="0">
                          <a:effectLst/>
                        </a:rPr>
                        <a:t> </a:t>
                      </a:r>
                      <a:endParaRPr lang="en-US" sz="2000" dirty="0">
                        <a:effectLst/>
                        <a:latin typeface="Times New Roman" panose="02020603050405020304" pitchFamily="18" charset="0"/>
                        <a:ea typeface="Times New Roman" panose="02020603050405020304" pitchFamily="18" charset="0"/>
                      </a:endParaRPr>
                    </a:p>
                  </a:txBody>
                  <a:tcPr marL="58724" marR="58724" marT="0" marB="0">
                    <a:solidFill>
                      <a:schemeClr val="tx2">
                        <a:lumMod val="60000"/>
                        <a:lumOff val="40000"/>
                      </a:schemeClr>
                    </a:solidFill>
                  </a:tcPr>
                </a:tc>
                <a:tc>
                  <a:txBody>
                    <a:bodyPr/>
                    <a:lstStyle/>
                    <a:p>
                      <a:pPr marL="0" marR="0" algn="ctr">
                        <a:lnSpc>
                          <a:spcPct val="150000"/>
                        </a:lnSpc>
                        <a:spcBef>
                          <a:spcPts val="0"/>
                        </a:spcBef>
                        <a:spcAft>
                          <a:spcPts val="0"/>
                        </a:spcAft>
                      </a:pPr>
                      <a:r>
                        <a:rPr lang="en-US" sz="2000" dirty="0">
                          <a:effectLst/>
                        </a:rPr>
                        <a:t> </a:t>
                      </a:r>
                      <a:endParaRPr lang="en-US" sz="2000" dirty="0">
                        <a:effectLst/>
                        <a:latin typeface="Times New Roman" panose="02020603050405020304" pitchFamily="18" charset="0"/>
                        <a:ea typeface="Times New Roman" panose="02020603050405020304" pitchFamily="18" charset="0"/>
                      </a:endParaRPr>
                    </a:p>
                  </a:txBody>
                  <a:tcPr marL="58724" marR="58724" marT="0" marB="0">
                    <a:solidFill>
                      <a:schemeClr val="tx2">
                        <a:lumMod val="60000"/>
                        <a:lumOff val="40000"/>
                      </a:schemeClr>
                    </a:solidFill>
                  </a:tcPr>
                </a:tc>
                <a:tc>
                  <a:txBody>
                    <a:bodyPr/>
                    <a:lstStyle/>
                    <a:p>
                      <a:pPr marL="0" marR="0" algn="ctr">
                        <a:lnSpc>
                          <a:spcPct val="150000"/>
                        </a:lnSpc>
                        <a:spcBef>
                          <a:spcPts val="0"/>
                        </a:spcBef>
                        <a:spcAft>
                          <a:spcPts val="0"/>
                        </a:spcAft>
                      </a:pPr>
                      <a:r>
                        <a:rPr lang="en-US" sz="2000" dirty="0">
                          <a:effectLst/>
                        </a:rPr>
                        <a:t> </a:t>
                      </a:r>
                      <a:endParaRPr lang="en-US" sz="2000" dirty="0">
                        <a:effectLst/>
                        <a:latin typeface="Times New Roman" panose="02020603050405020304" pitchFamily="18" charset="0"/>
                        <a:ea typeface="Times New Roman" panose="02020603050405020304" pitchFamily="18" charset="0"/>
                      </a:endParaRPr>
                    </a:p>
                  </a:txBody>
                  <a:tcPr marL="58724" marR="58724" marT="0" marB="0">
                    <a:solidFill>
                      <a:schemeClr val="tx2">
                        <a:lumMod val="60000"/>
                        <a:lumOff val="40000"/>
                      </a:schemeClr>
                    </a:solidFill>
                  </a:tcPr>
                </a:tc>
                <a:tc>
                  <a:txBody>
                    <a:bodyPr/>
                    <a:lstStyle/>
                    <a:p>
                      <a:pPr marL="0" marR="0" algn="ctr">
                        <a:lnSpc>
                          <a:spcPct val="150000"/>
                        </a:lnSpc>
                        <a:spcBef>
                          <a:spcPts val="0"/>
                        </a:spcBef>
                        <a:spcAft>
                          <a:spcPts val="0"/>
                        </a:spcAft>
                      </a:pPr>
                      <a:r>
                        <a:rPr lang="en-US" sz="2000" dirty="0">
                          <a:effectLst/>
                        </a:rPr>
                        <a:t> </a:t>
                      </a:r>
                      <a:endParaRPr lang="en-US" sz="2000" dirty="0">
                        <a:effectLst/>
                        <a:latin typeface="Times New Roman" panose="02020603050405020304" pitchFamily="18" charset="0"/>
                        <a:ea typeface="Times New Roman" panose="02020603050405020304" pitchFamily="18" charset="0"/>
                      </a:endParaRPr>
                    </a:p>
                  </a:txBody>
                  <a:tcPr marL="58724" marR="58724" marT="0" marB="0">
                    <a:solidFill>
                      <a:schemeClr val="tx2">
                        <a:lumMod val="60000"/>
                        <a:lumOff val="40000"/>
                      </a:schemeClr>
                    </a:solidFill>
                  </a:tcPr>
                </a:tc>
                <a:tc>
                  <a:txBody>
                    <a:bodyPr/>
                    <a:lstStyle/>
                    <a:p>
                      <a:pPr marL="0" marR="0" algn="ctr">
                        <a:lnSpc>
                          <a:spcPct val="150000"/>
                        </a:lnSpc>
                        <a:spcBef>
                          <a:spcPts val="0"/>
                        </a:spcBef>
                        <a:spcAft>
                          <a:spcPts val="0"/>
                        </a:spcAft>
                      </a:pPr>
                      <a:r>
                        <a:rPr lang="en-US" sz="2000" dirty="0">
                          <a:effectLst/>
                        </a:rPr>
                        <a:t> </a:t>
                      </a:r>
                      <a:endParaRPr lang="en-US" sz="2000" dirty="0">
                        <a:effectLst/>
                        <a:latin typeface="Times New Roman" panose="02020603050405020304" pitchFamily="18" charset="0"/>
                        <a:ea typeface="Times New Roman" panose="02020603050405020304" pitchFamily="18" charset="0"/>
                      </a:endParaRPr>
                    </a:p>
                  </a:txBody>
                  <a:tcPr marL="58724" marR="58724" marT="0" marB="0">
                    <a:solidFill>
                      <a:schemeClr val="tx2">
                        <a:lumMod val="60000"/>
                        <a:lumOff val="40000"/>
                      </a:schemeClr>
                    </a:solidFill>
                  </a:tcPr>
                </a:tc>
                <a:tc>
                  <a:txBody>
                    <a:bodyPr/>
                    <a:lstStyle/>
                    <a:p>
                      <a:pPr marL="0" marR="0" algn="ctr">
                        <a:lnSpc>
                          <a:spcPct val="150000"/>
                        </a:lnSpc>
                        <a:spcBef>
                          <a:spcPts val="0"/>
                        </a:spcBef>
                        <a:spcAft>
                          <a:spcPts val="0"/>
                        </a:spcAft>
                      </a:pPr>
                      <a:r>
                        <a:rPr lang="en-US" sz="2000" dirty="0">
                          <a:effectLst/>
                        </a:rPr>
                        <a:t> </a:t>
                      </a:r>
                      <a:endParaRPr lang="en-US" sz="2000" dirty="0">
                        <a:effectLst/>
                        <a:latin typeface="Times New Roman" panose="02020603050405020304" pitchFamily="18" charset="0"/>
                        <a:ea typeface="Times New Roman" panose="02020603050405020304" pitchFamily="18" charset="0"/>
                      </a:endParaRPr>
                    </a:p>
                  </a:txBody>
                  <a:tcPr marL="58724" marR="58724" marT="0" marB="0">
                    <a:solidFill>
                      <a:schemeClr val="tx2">
                        <a:lumMod val="60000"/>
                        <a:lumOff val="40000"/>
                      </a:schemeClr>
                    </a:solidFill>
                  </a:tcPr>
                </a:tc>
                <a:tc>
                  <a:txBody>
                    <a:bodyPr/>
                    <a:lstStyle/>
                    <a:p>
                      <a:pPr marL="0" marR="0" algn="ctr">
                        <a:lnSpc>
                          <a:spcPct val="150000"/>
                        </a:lnSpc>
                        <a:spcBef>
                          <a:spcPts val="0"/>
                        </a:spcBef>
                        <a:spcAft>
                          <a:spcPts val="0"/>
                        </a:spcAft>
                      </a:pPr>
                      <a:r>
                        <a:rPr lang="en-US" sz="2000" dirty="0">
                          <a:effectLst/>
                        </a:rPr>
                        <a:t> </a:t>
                      </a:r>
                      <a:endParaRPr lang="en-US" sz="2000" dirty="0">
                        <a:effectLst/>
                        <a:latin typeface="Times New Roman" panose="02020603050405020304" pitchFamily="18" charset="0"/>
                        <a:ea typeface="Times New Roman" panose="02020603050405020304" pitchFamily="18" charset="0"/>
                      </a:endParaRPr>
                    </a:p>
                  </a:txBody>
                  <a:tcPr marL="58724" marR="58724" marT="0" marB="0">
                    <a:solidFill>
                      <a:schemeClr val="tx2">
                        <a:lumMod val="60000"/>
                        <a:lumOff val="40000"/>
                      </a:schemeClr>
                    </a:solidFill>
                  </a:tcPr>
                </a:tc>
                <a:extLst>
                  <a:ext uri="{0D108BD9-81ED-4DB2-BD59-A6C34878D82A}">
                    <a16:rowId xmlns:a16="http://schemas.microsoft.com/office/drawing/2014/main" val="4082385032"/>
                  </a:ext>
                </a:extLst>
              </a:tr>
              <a:tr h="677328">
                <a:tc>
                  <a:txBody>
                    <a:bodyPr/>
                    <a:lstStyle/>
                    <a:p>
                      <a:pPr marL="0" marR="0" algn="l">
                        <a:lnSpc>
                          <a:spcPct val="115000"/>
                        </a:lnSpc>
                        <a:spcBef>
                          <a:spcPts val="100"/>
                        </a:spcBef>
                        <a:spcAft>
                          <a:spcPts val="100"/>
                        </a:spcAft>
                      </a:pPr>
                      <a:r>
                        <a:rPr lang="en-US" sz="2000" dirty="0">
                          <a:effectLst/>
                        </a:rPr>
                        <a:t>Proposal Writing and Project proposal submission</a:t>
                      </a:r>
                      <a:endParaRPr lang="en-US" sz="2000" dirty="0">
                        <a:effectLst/>
                        <a:latin typeface="Times New Roman" panose="02020603050405020304" pitchFamily="18" charset="0"/>
                        <a:ea typeface="Times New Roman" panose="02020603050405020304" pitchFamily="18" charset="0"/>
                      </a:endParaRPr>
                    </a:p>
                  </a:txBody>
                  <a:tcPr marL="58724" marR="58724" marT="0" marB="0" anchor="ctr"/>
                </a:tc>
                <a:tc>
                  <a:txBody>
                    <a:bodyPr/>
                    <a:lstStyle/>
                    <a:p>
                      <a:pPr marL="0" marR="0" algn="ctr">
                        <a:lnSpc>
                          <a:spcPct val="150000"/>
                        </a:lnSpc>
                        <a:spcBef>
                          <a:spcPts val="0"/>
                        </a:spcBef>
                        <a:spcAft>
                          <a:spcPts val="0"/>
                        </a:spcAft>
                      </a:pPr>
                      <a:r>
                        <a:rPr lang="en-US" sz="2000" dirty="0">
                          <a:effectLst/>
                        </a:rPr>
                        <a:t> </a:t>
                      </a:r>
                      <a:endParaRPr lang="en-US" sz="2000" dirty="0">
                        <a:effectLst/>
                        <a:latin typeface="Times New Roman" panose="02020603050405020304" pitchFamily="18" charset="0"/>
                        <a:ea typeface="Times New Roman" panose="02020603050405020304" pitchFamily="18" charset="0"/>
                      </a:endParaRPr>
                    </a:p>
                  </a:txBody>
                  <a:tcPr marL="58724" marR="58724" marT="0" marB="0">
                    <a:solidFill>
                      <a:schemeClr val="tx2">
                        <a:lumMod val="60000"/>
                        <a:lumOff val="40000"/>
                      </a:schemeClr>
                    </a:solidFill>
                  </a:tcPr>
                </a:tc>
                <a:tc>
                  <a:txBody>
                    <a:bodyPr/>
                    <a:lstStyle/>
                    <a:p>
                      <a:pPr marL="0" marR="0" algn="ctr">
                        <a:lnSpc>
                          <a:spcPct val="150000"/>
                        </a:lnSpc>
                        <a:spcBef>
                          <a:spcPts val="0"/>
                        </a:spcBef>
                        <a:spcAft>
                          <a:spcPts val="0"/>
                        </a:spcAft>
                      </a:pPr>
                      <a:r>
                        <a:rPr lang="en-US" sz="2000" dirty="0">
                          <a:effectLst/>
                        </a:rPr>
                        <a:t> </a:t>
                      </a:r>
                      <a:endParaRPr lang="en-US" sz="2000" dirty="0">
                        <a:effectLst/>
                        <a:latin typeface="Times New Roman" panose="02020603050405020304" pitchFamily="18" charset="0"/>
                        <a:ea typeface="Times New Roman" panose="02020603050405020304" pitchFamily="18" charset="0"/>
                      </a:endParaRPr>
                    </a:p>
                  </a:txBody>
                  <a:tcPr marL="58724" marR="58724" marT="0" marB="0">
                    <a:solidFill>
                      <a:schemeClr val="tx2">
                        <a:lumMod val="60000"/>
                        <a:lumOff val="40000"/>
                      </a:schemeClr>
                    </a:solidFill>
                  </a:tcPr>
                </a:tc>
                <a:tc>
                  <a:txBody>
                    <a:bodyPr/>
                    <a:lstStyle/>
                    <a:p>
                      <a:pPr marL="0" marR="0" algn="ctr">
                        <a:lnSpc>
                          <a:spcPct val="150000"/>
                        </a:lnSpc>
                        <a:spcBef>
                          <a:spcPts val="0"/>
                        </a:spcBef>
                        <a:spcAft>
                          <a:spcPts val="0"/>
                        </a:spcAft>
                      </a:pPr>
                      <a:r>
                        <a:rPr lang="en-US" sz="2000" dirty="0">
                          <a:effectLst/>
                        </a:rPr>
                        <a:t> </a:t>
                      </a:r>
                      <a:endParaRPr lang="en-US" sz="2000" dirty="0">
                        <a:effectLst/>
                        <a:latin typeface="Times New Roman" panose="02020603050405020304" pitchFamily="18" charset="0"/>
                        <a:ea typeface="Times New Roman" panose="02020603050405020304" pitchFamily="18" charset="0"/>
                      </a:endParaRPr>
                    </a:p>
                  </a:txBody>
                  <a:tcPr marL="58724" marR="58724" marT="0" marB="0"/>
                </a:tc>
                <a:tc>
                  <a:txBody>
                    <a:bodyPr/>
                    <a:lstStyle/>
                    <a:p>
                      <a:pPr marL="0" marR="0" algn="ctr">
                        <a:lnSpc>
                          <a:spcPct val="150000"/>
                        </a:lnSpc>
                        <a:spcBef>
                          <a:spcPts val="0"/>
                        </a:spcBef>
                        <a:spcAft>
                          <a:spcPts val="0"/>
                        </a:spcAft>
                      </a:pPr>
                      <a:r>
                        <a:rPr lang="en-US" sz="2000">
                          <a:effectLst/>
                        </a:rPr>
                        <a:t> </a:t>
                      </a:r>
                      <a:endParaRPr lang="en-US" sz="2000">
                        <a:effectLst/>
                        <a:latin typeface="Times New Roman" panose="02020603050405020304" pitchFamily="18" charset="0"/>
                        <a:ea typeface="Times New Roman" panose="02020603050405020304" pitchFamily="18" charset="0"/>
                      </a:endParaRPr>
                    </a:p>
                  </a:txBody>
                  <a:tcPr marL="58724" marR="58724" marT="0" marB="0"/>
                </a:tc>
                <a:tc>
                  <a:txBody>
                    <a:bodyPr/>
                    <a:lstStyle/>
                    <a:p>
                      <a:pPr marL="0" marR="0" algn="ctr">
                        <a:lnSpc>
                          <a:spcPct val="150000"/>
                        </a:lnSpc>
                        <a:spcBef>
                          <a:spcPts val="0"/>
                        </a:spcBef>
                        <a:spcAft>
                          <a:spcPts val="0"/>
                        </a:spcAft>
                      </a:pPr>
                      <a:r>
                        <a:rPr lang="en-US" sz="2000">
                          <a:effectLst/>
                        </a:rPr>
                        <a:t> </a:t>
                      </a:r>
                      <a:endParaRPr lang="en-US" sz="2000">
                        <a:effectLst/>
                        <a:latin typeface="Times New Roman" panose="02020603050405020304" pitchFamily="18" charset="0"/>
                        <a:ea typeface="Times New Roman" panose="02020603050405020304" pitchFamily="18" charset="0"/>
                      </a:endParaRPr>
                    </a:p>
                  </a:txBody>
                  <a:tcPr marL="58724" marR="58724" marT="0" marB="0"/>
                </a:tc>
                <a:tc>
                  <a:txBody>
                    <a:bodyPr/>
                    <a:lstStyle/>
                    <a:p>
                      <a:pPr marL="0" marR="0" algn="ctr">
                        <a:lnSpc>
                          <a:spcPct val="150000"/>
                        </a:lnSpc>
                        <a:spcBef>
                          <a:spcPts val="0"/>
                        </a:spcBef>
                        <a:spcAft>
                          <a:spcPts val="0"/>
                        </a:spcAft>
                      </a:pPr>
                      <a:r>
                        <a:rPr lang="en-US" sz="2000">
                          <a:effectLst/>
                        </a:rPr>
                        <a:t> </a:t>
                      </a:r>
                      <a:endParaRPr lang="en-US" sz="2000">
                        <a:effectLst/>
                        <a:latin typeface="Times New Roman" panose="02020603050405020304" pitchFamily="18" charset="0"/>
                        <a:ea typeface="Times New Roman" panose="02020603050405020304" pitchFamily="18" charset="0"/>
                      </a:endParaRPr>
                    </a:p>
                  </a:txBody>
                  <a:tcPr marL="58724" marR="58724" marT="0" marB="0"/>
                </a:tc>
                <a:tc>
                  <a:txBody>
                    <a:bodyPr/>
                    <a:lstStyle/>
                    <a:p>
                      <a:pPr marL="0" marR="0" algn="ctr">
                        <a:lnSpc>
                          <a:spcPct val="150000"/>
                        </a:lnSpc>
                        <a:spcBef>
                          <a:spcPts val="0"/>
                        </a:spcBef>
                        <a:spcAft>
                          <a:spcPts val="0"/>
                        </a:spcAft>
                      </a:pPr>
                      <a:r>
                        <a:rPr lang="en-US" sz="2000">
                          <a:effectLst/>
                        </a:rPr>
                        <a:t> </a:t>
                      </a:r>
                      <a:endParaRPr lang="en-US" sz="2000">
                        <a:effectLst/>
                        <a:latin typeface="Times New Roman" panose="02020603050405020304" pitchFamily="18" charset="0"/>
                        <a:ea typeface="Times New Roman" panose="02020603050405020304" pitchFamily="18" charset="0"/>
                      </a:endParaRPr>
                    </a:p>
                  </a:txBody>
                  <a:tcPr marL="58724" marR="58724" marT="0" marB="0"/>
                </a:tc>
                <a:tc>
                  <a:txBody>
                    <a:bodyPr/>
                    <a:lstStyle/>
                    <a:p>
                      <a:pPr marL="0" marR="0" algn="l">
                        <a:lnSpc>
                          <a:spcPct val="150000"/>
                        </a:lnSpc>
                        <a:spcBef>
                          <a:spcPts val="0"/>
                        </a:spcBef>
                        <a:spcAft>
                          <a:spcPts val="0"/>
                        </a:spcAft>
                      </a:pPr>
                      <a:r>
                        <a:rPr lang="en-US" sz="2000">
                          <a:effectLst/>
                        </a:rPr>
                        <a:t> </a:t>
                      </a:r>
                      <a:endParaRPr lang="en-US" sz="2000">
                        <a:effectLst/>
                        <a:latin typeface="Times New Roman" panose="02020603050405020304" pitchFamily="18" charset="0"/>
                        <a:ea typeface="Times New Roman" panose="02020603050405020304" pitchFamily="18" charset="0"/>
                      </a:endParaRPr>
                    </a:p>
                  </a:txBody>
                  <a:tcPr marL="58724" marR="58724" marT="0" marB="0"/>
                </a:tc>
                <a:tc>
                  <a:txBody>
                    <a:bodyPr/>
                    <a:lstStyle/>
                    <a:p>
                      <a:pPr marL="0" marR="0" algn="ctr">
                        <a:lnSpc>
                          <a:spcPct val="150000"/>
                        </a:lnSpc>
                        <a:spcBef>
                          <a:spcPts val="0"/>
                        </a:spcBef>
                        <a:spcAft>
                          <a:spcPts val="0"/>
                        </a:spcAft>
                      </a:pPr>
                      <a:r>
                        <a:rPr lang="en-US" sz="2000">
                          <a:effectLst/>
                        </a:rPr>
                        <a:t> </a:t>
                      </a:r>
                      <a:endParaRPr lang="en-US" sz="2000">
                        <a:effectLst/>
                        <a:latin typeface="Times New Roman" panose="02020603050405020304" pitchFamily="18" charset="0"/>
                        <a:ea typeface="Times New Roman" panose="02020603050405020304" pitchFamily="18" charset="0"/>
                      </a:endParaRPr>
                    </a:p>
                  </a:txBody>
                  <a:tcPr marL="58724" marR="58724" marT="0" marB="0"/>
                </a:tc>
                <a:tc>
                  <a:txBody>
                    <a:bodyPr/>
                    <a:lstStyle/>
                    <a:p>
                      <a:pPr marL="0" marR="0" algn="l">
                        <a:lnSpc>
                          <a:spcPct val="150000"/>
                        </a:lnSpc>
                        <a:spcBef>
                          <a:spcPts val="0"/>
                        </a:spcBef>
                        <a:spcAft>
                          <a:spcPts val="0"/>
                        </a:spcAft>
                      </a:pPr>
                      <a:r>
                        <a:rPr lang="en-US" sz="2000">
                          <a:effectLst/>
                        </a:rPr>
                        <a:t> </a:t>
                      </a:r>
                      <a:endParaRPr lang="en-US" sz="2000">
                        <a:effectLst/>
                        <a:latin typeface="Times New Roman" panose="02020603050405020304" pitchFamily="18" charset="0"/>
                        <a:ea typeface="Times New Roman" panose="02020603050405020304" pitchFamily="18" charset="0"/>
                      </a:endParaRPr>
                    </a:p>
                  </a:txBody>
                  <a:tcPr marL="58724" marR="58724" marT="0" marB="0"/>
                </a:tc>
                <a:tc>
                  <a:txBody>
                    <a:bodyPr/>
                    <a:lstStyle/>
                    <a:p>
                      <a:pPr marL="0" marR="0" algn="ctr">
                        <a:lnSpc>
                          <a:spcPct val="150000"/>
                        </a:lnSpc>
                        <a:spcBef>
                          <a:spcPts val="0"/>
                        </a:spcBef>
                        <a:spcAft>
                          <a:spcPts val="0"/>
                        </a:spcAft>
                      </a:pPr>
                      <a:r>
                        <a:rPr lang="en-US" sz="2000">
                          <a:effectLst/>
                        </a:rPr>
                        <a:t> </a:t>
                      </a:r>
                      <a:endParaRPr lang="en-US" sz="2000">
                        <a:effectLst/>
                        <a:latin typeface="Times New Roman" panose="02020603050405020304" pitchFamily="18" charset="0"/>
                        <a:ea typeface="Times New Roman" panose="02020603050405020304" pitchFamily="18" charset="0"/>
                      </a:endParaRPr>
                    </a:p>
                  </a:txBody>
                  <a:tcPr marL="58724" marR="58724" marT="0" marB="0"/>
                </a:tc>
                <a:extLst>
                  <a:ext uri="{0D108BD9-81ED-4DB2-BD59-A6C34878D82A}">
                    <a16:rowId xmlns:a16="http://schemas.microsoft.com/office/drawing/2014/main" val="2041774584"/>
                  </a:ext>
                </a:extLst>
              </a:tr>
              <a:tr h="951179">
                <a:tc>
                  <a:txBody>
                    <a:bodyPr/>
                    <a:lstStyle/>
                    <a:p>
                      <a:pPr marL="0" marR="0" algn="l">
                        <a:lnSpc>
                          <a:spcPct val="115000"/>
                        </a:lnSpc>
                        <a:spcBef>
                          <a:spcPts val="100"/>
                        </a:spcBef>
                        <a:spcAft>
                          <a:spcPts val="100"/>
                        </a:spcAft>
                      </a:pPr>
                      <a:r>
                        <a:rPr lang="en-US" sz="2000" dirty="0">
                          <a:effectLst/>
                        </a:rPr>
                        <a:t>Dataset gathering, searching for software tools, learning python, neural network</a:t>
                      </a:r>
                      <a:endParaRPr lang="en-US" sz="2000" dirty="0">
                        <a:effectLst/>
                        <a:latin typeface="Times New Roman" panose="02020603050405020304" pitchFamily="18" charset="0"/>
                        <a:ea typeface="Times New Roman" panose="02020603050405020304" pitchFamily="18" charset="0"/>
                      </a:endParaRPr>
                    </a:p>
                  </a:txBody>
                  <a:tcPr marL="58724" marR="58724" marT="0" marB="0" anchor="ctr"/>
                </a:tc>
                <a:tc>
                  <a:txBody>
                    <a:bodyPr/>
                    <a:lstStyle/>
                    <a:p>
                      <a:pPr marL="127000" marR="0" algn="ctr">
                        <a:lnSpc>
                          <a:spcPct val="150000"/>
                        </a:lnSpc>
                        <a:spcBef>
                          <a:spcPts val="0"/>
                        </a:spcBef>
                        <a:spcAft>
                          <a:spcPts val="0"/>
                        </a:spcAft>
                      </a:pPr>
                      <a:r>
                        <a:rPr lang="en-US" sz="2000">
                          <a:effectLst/>
                        </a:rPr>
                        <a:t> </a:t>
                      </a:r>
                      <a:endParaRPr lang="en-US" sz="2000">
                        <a:effectLst/>
                        <a:latin typeface="Times New Roman" panose="02020603050405020304" pitchFamily="18" charset="0"/>
                        <a:ea typeface="Times New Roman" panose="02020603050405020304" pitchFamily="18" charset="0"/>
                      </a:endParaRPr>
                    </a:p>
                  </a:txBody>
                  <a:tcPr marL="58724" marR="58724" marT="0" marB="0"/>
                </a:tc>
                <a:tc>
                  <a:txBody>
                    <a:bodyPr/>
                    <a:lstStyle/>
                    <a:p>
                      <a:pPr marL="127000" marR="0" algn="ctr">
                        <a:lnSpc>
                          <a:spcPct val="150000"/>
                        </a:lnSpc>
                        <a:spcBef>
                          <a:spcPts val="0"/>
                        </a:spcBef>
                        <a:spcAft>
                          <a:spcPts val="0"/>
                        </a:spcAft>
                      </a:pPr>
                      <a:r>
                        <a:rPr lang="en-US" sz="2000" dirty="0">
                          <a:effectLst/>
                        </a:rPr>
                        <a:t> </a:t>
                      </a:r>
                      <a:endParaRPr lang="en-US" sz="2000" dirty="0">
                        <a:effectLst/>
                        <a:latin typeface="Times New Roman" panose="02020603050405020304" pitchFamily="18" charset="0"/>
                        <a:ea typeface="Times New Roman" panose="02020603050405020304" pitchFamily="18" charset="0"/>
                      </a:endParaRPr>
                    </a:p>
                  </a:txBody>
                  <a:tcPr marL="58724" marR="58724" marT="0" marB="0">
                    <a:solidFill>
                      <a:schemeClr val="tx2">
                        <a:lumMod val="60000"/>
                        <a:lumOff val="40000"/>
                      </a:schemeClr>
                    </a:solidFill>
                  </a:tcPr>
                </a:tc>
                <a:tc>
                  <a:txBody>
                    <a:bodyPr/>
                    <a:lstStyle/>
                    <a:p>
                      <a:pPr marL="127000" marR="0" algn="ctr">
                        <a:lnSpc>
                          <a:spcPct val="150000"/>
                        </a:lnSpc>
                        <a:spcBef>
                          <a:spcPts val="0"/>
                        </a:spcBef>
                        <a:spcAft>
                          <a:spcPts val="0"/>
                        </a:spcAft>
                      </a:pPr>
                      <a:r>
                        <a:rPr lang="en-US" sz="2000" dirty="0">
                          <a:effectLst/>
                        </a:rPr>
                        <a:t> </a:t>
                      </a:r>
                      <a:endParaRPr lang="en-US" sz="2000" dirty="0">
                        <a:effectLst/>
                        <a:latin typeface="Times New Roman" panose="02020603050405020304" pitchFamily="18" charset="0"/>
                        <a:ea typeface="Times New Roman" panose="02020603050405020304" pitchFamily="18" charset="0"/>
                      </a:endParaRPr>
                    </a:p>
                  </a:txBody>
                  <a:tcPr marL="58724" marR="58724" marT="0" marB="0">
                    <a:solidFill>
                      <a:schemeClr val="tx2">
                        <a:lumMod val="60000"/>
                        <a:lumOff val="40000"/>
                      </a:schemeClr>
                    </a:solidFill>
                  </a:tcPr>
                </a:tc>
                <a:tc>
                  <a:txBody>
                    <a:bodyPr/>
                    <a:lstStyle/>
                    <a:p>
                      <a:pPr marL="127000" marR="0" algn="ctr">
                        <a:lnSpc>
                          <a:spcPct val="150000"/>
                        </a:lnSpc>
                        <a:spcBef>
                          <a:spcPts val="0"/>
                        </a:spcBef>
                        <a:spcAft>
                          <a:spcPts val="0"/>
                        </a:spcAft>
                      </a:pPr>
                      <a:r>
                        <a:rPr lang="en-US" sz="2000" dirty="0">
                          <a:effectLst/>
                        </a:rPr>
                        <a:t> </a:t>
                      </a:r>
                      <a:endParaRPr lang="en-US" sz="2000" dirty="0">
                        <a:effectLst/>
                        <a:latin typeface="Times New Roman" panose="02020603050405020304" pitchFamily="18" charset="0"/>
                        <a:ea typeface="Times New Roman" panose="02020603050405020304" pitchFamily="18" charset="0"/>
                      </a:endParaRPr>
                    </a:p>
                  </a:txBody>
                  <a:tcPr marL="58724" marR="58724" marT="0" marB="0"/>
                </a:tc>
                <a:tc>
                  <a:txBody>
                    <a:bodyPr/>
                    <a:lstStyle/>
                    <a:p>
                      <a:pPr marL="127000" marR="0" algn="ctr">
                        <a:lnSpc>
                          <a:spcPct val="150000"/>
                        </a:lnSpc>
                        <a:spcBef>
                          <a:spcPts val="0"/>
                        </a:spcBef>
                        <a:spcAft>
                          <a:spcPts val="0"/>
                        </a:spcAft>
                      </a:pPr>
                      <a:r>
                        <a:rPr lang="en-US" sz="2000">
                          <a:effectLst/>
                        </a:rPr>
                        <a:t> </a:t>
                      </a:r>
                      <a:endParaRPr lang="en-US" sz="2000">
                        <a:effectLst/>
                        <a:latin typeface="Times New Roman" panose="02020603050405020304" pitchFamily="18" charset="0"/>
                        <a:ea typeface="Times New Roman" panose="02020603050405020304" pitchFamily="18" charset="0"/>
                      </a:endParaRPr>
                    </a:p>
                  </a:txBody>
                  <a:tcPr marL="58724" marR="58724" marT="0" marB="0"/>
                </a:tc>
                <a:tc>
                  <a:txBody>
                    <a:bodyPr/>
                    <a:lstStyle/>
                    <a:p>
                      <a:pPr marL="127000" marR="0" algn="ctr">
                        <a:lnSpc>
                          <a:spcPct val="150000"/>
                        </a:lnSpc>
                        <a:spcBef>
                          <a:spcPts val="0"/>
                        </a:spcBef>
                        <a:spcAft>
                          <a:spcPts val="0"/>
                        </a:spcAft>
                      </a:pPr>
                      <a:r>
                        <a:rPr lang="en-US" sz="2000">
                          <a:effectLst/>
                        </a:rPr>
                        <a:t> </a:t>
                      </a:r>
                      <a:endParaRPr lang="en-US" sz="2000">
                        <a:effectLst/>
                        <a:latin typeface="Times New Roman" panose="02020603050405020304" pitchFamily="18" charset="0"/>
                        <a:ea typeface="Times New Roman" panose="02020603050405020304" pitchFamily="18" charset="0"/>
                      </a:endParaRPr>
                    </a:p>
                  </a:txBody>
                  <a:tcPr marL="58724" marR="58724" marT="0" marB="0"/>
                </a:tc>
                <a:tc>
                  <a:txBody>
                    <a:bodyPr/>
                    <a:lstStyle/>
                    <a:p>
                      <a:pPr marL="127000" marR="0" algn="ctr">
                        <a:lnSpc>
                          <a:spcPct val="150000"/>
                        </a:lnSpc>
                        <a:spcBef>
                          <a:spcPts val="0"/>
                        </a:spcBef>
                        <a:spcAft>
                          <a:spcPts val="0"/>
                        </a:spcAft>
                      </a:pPr>
                      <a:r>
                        <a:rPr lang="en-US" sz="2000">
                          <a:effectLst/>
                        </a:rPr>
                        <a:t> </a:t>
                      </a:r>
                      <a:endParaRPr lang="en-US" sz="2000">
                        <a:effectLst/>
                        <a:latin typeface="Times New Roman" panose="02020603050405020304" pitchFamily="18" charset="0"/>
                        <a:ea typeface="Times New Roman" panose="02020603050405020304" pitchFamily="18" charset="0"/>
                      </a:endParaRPr>
                    </a:p>
                  </a:txBody>
                  <a:tcPr marL="58724" marR="58724" marT="0" marB="0"/>
                </a:tc>
                <a:tc>
                  <a:txBody>
                    <a:bodyPr/>
                    <a:lstStyle/>
                    <a:p>
                      <a:pPr marL="127000" marR="0" algn="ctr">
                        <a:lnSpc>
                          <a:spcPct val="150000"/>
                        </a:lnSpc>
                        <a:spcBef>
                          <a:spcPts val="0"/>
                        </a:spcBef>
                        <a:spcAft>
                          <a:spcPts val="0"/>
                        </a:spcAft>
                      </a:pPr>
                      <a:r>
                        <a:rPr lang="en-US" sz="2000">
                          <a:effectLst/>
                        </a:rPr>
                        <a:t> </a:t>
                      </a:r>
                      <a:endParaRPr lang="en-US" sz="2000">
                        <a:effectLst/>
                        <a:latin typeface="Times New Roman" panose="02020603050405020304" pitchFamily="18" charset="0"/>
                        <a:ea typeface="Times New Roman" panose="02020603050405020304" pitchFamily="18" charset="0"/>
                      </a:endParaRPr>
                    </a:p>
                  </a:txBody>
                  <a:tcPr marL="58724" marR="58724" marT="0" marB="0"/>
                </a:tc>
                <a:tc>
                  <a:txBody>
                    <a:bodyPr/>
                    <a:lstStyle/>
                    <a:p>
                      <a:pPr marL="127000" marR="0" algn="ctr">
                        <a:lnSpc>
                          <a:spcPct val="150000"/>
                        </a:lnSpc>
                        <a:spcBef>
                          <a:spcPts val="0"/>
                        </a:spcBef>
                        <a:spcAft>
                          <a:spcPts val="0"/>
                        </a:spcAft>
                      </a:pPr>
                      <a:r>
                        <a:rPr lang="en-US" sz="2000" dirty="0">
                          <a:effectLst/>
                        </a:rPr>
                        <a:t> </a:t>
                      </a:r>
                      <a:endParaRPr lang="en-US" sz="2000" dirty="0">
                        <a:effectLst/>
                        <a:latin typeface="Times New Roman" panose="02020603050405020304" pitchFamily="18" charset="0"/>
                        <a:ea typeface="Times New Roman" panose="02020603050405020304" pitchFamily="18" charset="0"/>
                      </a:endParaRPr>
                    </a:p>
                  </a:txBody>
                  <a:tcPr marL="58724" marR="58724" marT="0" marB="0"/>
                </a:tc>
                <a:tc>
                  <a:txBody>
                    <a:bodyPr/>
                    <a:lstStyle/>
                    <a:p>
                      <a:pPr marL="127000" marR="0" algn="ctr">
                        <a:lnSpc>
                          <a:spcPct val="150000"/>
                        </a:lnSpc>
                        <a:spcBef>
                          <a:spcPts val="0"/>
                        </a:spcBef>
                        <a:spcAft>
                          <a:spcPts val="0"/>
                        </a:spcAft>
                      </a:pPr>
                      <a:r>
                        <a:rPr lang="en-US" sz="2000">
                          <a:effectLst/>
                        </a:rPr>
                        <a:t> </a:t>
                      </a:r>
                      <a:endParaRPr lang="en-US" sz="2000">
                        <a:effectLst/>
                        <a:latin typeface="Times New Roman" panose="02020603050405020304" pitchFamily="18" charset="0"/>
                        <a:ea typeface="Times New Roman" panose="02020603050405020304" pitchFamily="18" charset="0"/>
                      </a:endParaRPr>
                    </a:p>
                  </a:txBody>
                  <a:tcPr marL="58724" marR="58724" marT="0" marB="0"/>
                </a:tc>
                <a:tc>
                  <a:txBody>
                    <a:bodyPr/>
                    <a:lstStyle/>
                    <a:p>
                      <a:pPr marL="127000" marR="0" algn="ctr">
                        <a:lnSpc>
                          <a:spcPct val="150000"/>
                        </a:lnSpc>
                        <a:spcBef>
                          <a:spcPts val="0"/>
                        </a:spcBef>
                        <a:spcAft>
                          <a:spcPts val="0"/>
                        </a:spcAft>
                      </a:pPr>
                      <a:r>
                        <a:rPr lang="en-US" sz="2000">
                          <a:effectLst/>
                        </a:rPr>
                        <a:t> </a:t>
                      </a:r>
                      <a:endParaRPr lang="en-US" sz="2000">
                        <a:effectLst/>
                        <a:latin typeface="Times New Roman" panose="02020603050405020304" pitchFamily="18" charset="0"/>
                        <a:ea typeface="Times New Roman" panose="02020603050405020304" pitchFamily="18" charset="0"/>
                      </a:endParaRPr>
                    </a:p>
                  </a:txBody>
                  <a:tcPr marL="58724" marR="58724" marT="0" marB="0"/>
                </a:tc>
                <a:extLst>
                  <a:ext uri="{0D108BD9-81ED-4DB2-BD59-A6C34878D82A}">
                    <a16:rowId xmlns:a16="http://schemas.microsoft.com/office/drawing/2014/main" val="864908661"/>
                  </a:ext>
                </a:extLst>
              </a:tr>
              <a:tr h="1015991">
                <a:tc>
                  <a:txBody>
                    <a:bodyPr/>
                    <a:lstStyle/>
                    <a:p>
                      <a:pPr marL="0" marR="0" algn="l">
                        <a:lnSpc>
                          <a:spcPct val="115000"/>
                        </a:lnSpc>
                        <a:spcBef>
                          <a:spcPts val="100"/>
                        </a:spcBef>
                        <a:spcAft>
                          <a:spcPts val="100"/>
                        </a:spcAft>
                      </a:pPr>
                      <a:r>
                        <a:rPr lang="en-US" sz="2000">
                          <a:effectLst/>
                        </a:rPr>
                        <a:t>Designing algorithm for detection and implementation designing of database and algorithm</a:t>
                      </a:r>
                      <a:endParaRPr lang="en-US" sz="2000">
                        <a:effectLst/>
                        <a:latin typeface="Times New Roman" panose="02020603050405020304" pitchFamily="18" charset="0"/>
                        <a:ea typeface="Times New Roman" panose="02020603050405020304" pitchFamily="18" charset="0"/>
                      </a:endParaRPr>
                    </a:p>
                  </a:txBody>
                  <a:tcPr marL="58724" marR="58724" marT="0" marB="0" anchor="ctr"/>
                </a:tc>
                <a:tc>
                  <a:txBody>
                    <a:bodyPr/>
                    <a:lstStyle/>
                    <a:p>
                      <a:pPr marL="127000" marR="0" algn="ctr">
                        <a:lnSpc>
                          <a:spcPct val="150000"/>
                        </a:lnSpc>
                        <a:spcBef>
                          <a:spcPts val="0"/>
                        </a:spcBef>
                        <a:spcAft>
                          <a:spcPts val="0"/>
                        </a:spcAft>
                      </a:pPr>
                      <a:r>
                        <a:rPr lang="en-US" sz="2000">
                          <a:effectLst/>
                        </a:rPr>
                        <a:t> </a:t>
                      </a:r>
                      <a:endParaRPr lang="en-US" sz="2000">
                        <a:effectLst/>
                        <a:latin typeface="Times New Roman" panose="02020603050405020304" pitchFamily="18" charset="0"/>
                        <a:ea typeface="Times New Roman" panose="02020603050405020304" pitchFamily="18" charset="0"/>
                      </a:endParaRPr>
                    </a:p>
                  </a:txBody>
                  <a:tcPr marL="58724" marR="58724" marT="0" marB="0"/>
                </a:tc>
                <a:tc>
                  <a:txBody>
                    <a:bodyPr/>
                    <a:lstStyle/>
                    <a:p>
                      <a:pPr marL="127000" marR="0" algn="ctr">
                        <a:lnSpc>
                          <a:spcPct val="150000"/>
                        </a:lnSpc>
                        <a:spcBef>
                          <a:spcPts val="0"/>
                        </a:spcBef>
                        <a:spcAft>
                          <a:spcPts val="0"/>
                        </a:spcAft>
                      </a:pPr>
                      <a:r>
                        <a:rPr lang="en-US" sz="2000">
                          <a:effectLst/>
                        </a:rPr>
                        <a:t> </a:t>
                      </a:r>
                      <a:endParaRPr lang="en-US" sz="2000">
                        <a:effectLst/>
                        <a:latin typeface="Times New Roman" panose="02020603050405020304" pitchFamily="18" charset="0"/>
                        <a:ea typeface="Times New Roman" panose="02020603050405020304" pitchFamily="18" charset="0"/>
                      </a:endParaRPr>
                    </a:p>
                  </a:txBody>
                  <a:tcPr marL="58724" marR="58724" marT="0" marB="0"/>
                </a:tc>
                <a:tc>
                  <a:txBody>
                    <a:bodyPr/>
                    <a:lstStyle/>
                    <a:p>
                      <a:pPr marL="127000" marR="0" algn="ctr">
                        <a:lnSpc>
                          <a:spcPct val="150000"/>
                        </a:lnSpc>
                        <a:spcBef>
                          <a:spcPts val="0"/>
                        </a:spcBef>
                        <a:spcAft>
                          <a:spcPts val="0"/>
                        </a:spcAft>
                      </a:pPr>
                      <a:r>
                        <a:rPr lang="en-US" sz="2000" dirty="0">
                          <a:effectLst/>
                        </a:rPr>
                        <a:t> </a:t>
                      </a:r>
                      <a:endParaRPr lang="en-US" sz="2000" dirty="0">
                        <a:effectLst/>
                        <a:latin typeface="Times New Roman" panose="02020603050405020304" pitchFamily="18" charset="0"/>
                        <a:ea typeface="Times New Roman" panose="02020603050405020304" pitchFamily="18" charset="0"/>
                      </a:endParaRPr>
                    </a:p>
                  </a:txBody>
                  <a:tcPr marL="58724" marR="58724" marT="0" marB="0">
                    <a:solidFill>
                      <a:schemeClr val="tx2">
                        <a:lumMod val="60000"/>
                        <a:lumOff val="40000"/>
                      </a:schemeClr>
                    </a:solidFill>
                  </a:tcPr>
                </a:tc>
                <a:tc>
                  <a:txBody>
                    <a:bodyPr/>
                    <a:lstStyle/>
                    <a:p>
                      <a:pPr marL="127000" marR="0" algn="ctr">
                        <a:lnSpc>
                          <a:spcPct val="150000"/>
                        </a:lnSpc>
                        <a:spcBef>
                          <a:spcPts val="0"/>
                        </a:spcBef>
                        <a:spcAft>
                          <a:spcPts val="0"/>
                        </a:spcAft>
                      </a:pPr>
                      <a:r>
                        <a:rPr lang="en-US" sz="2000" dirty="0">
                          <a:effectLst/>
                        </a:rPr>
                        <a:t> </a:t>
                      </a:r>
                      <a:endParaRPr lang="en-US" sz="2000" dirty="0">
                        <a:effectLst/>
                        <a:latin typeface="Times New Roman" panose="02020603050405020304" pitchFamily="18" charset="0"/>
                        <a:ea typeface="Times New Roman" panose="02020603050405020304" pitchFamily="18" charset="0"/>
                      </a:endParaRPr>
                    </a:p>
                  </a:txBody>
                  <a:tcPr marL="58724" marR="58724" marT="0" marB="0">
                    <a:solidFill>
                      <a:schemeClr val="tx2">
                        <a:lumMod val="60000"/>
                        <a:lumOff val="40000"/>
                      </a:schemeClr>
                    </a:solidFill>
                  </a:tcPr>
                </a:tc>
                <a:tc>
                  <a:txBody>
                    <a:bodyPr/>
                    <a:lstStyle/>
                    <a:p>
                      <a:pPr marL="127000" marR="0" algn="ctr">
                        <a:lnSpc>
                          <a:spcPct val="150000"/>
                        </a:lnSpc>
                        <a:spcBef>
                          <a:spcPts val="0"/>
                        </a:spcBef>
                        <a:spcAft>
                          <a:spcPts val="0"/>
                        </a:spcAft>
                      </a:pPr>
                      <a:r>
                        <a:rPr lang="en-US" sz="2000" dirty="0">
                          <a:effectLst/>
                        </a:rPr>
                        <a:t> </a:t>
                      </a:r>
                      <a:endParaRPr lang="en-US" sz="2000" dirty="0">
                        <a:effectLst/>
                        <a:latin typeface="Times New Roman" panose="02020603050405020304" pitchFamily="18" charset="0"/>
                        <a:ea typeface="Times New Roman" panose="02020603050405020304" pitchFamily="18" charset="0"/>
                      </a:endParaRPr>
                    </a:p>
                  </a:txBody>
                  <a:tcPr marL="58724" marR="58724" marT="0" marB="0">
                    <a:solidFill>
                      <a:schemeClr val="tx2">
                        <a:lumMod val="60000"/>
                        <a:lumOff val="40000"/>
                      </a:schemeClr>
                    </a:solidFill>
                  </a:tcPr>
                </a:tc>
                <a:tc>
                  <a:txBody>
                    <a:bodyPr/>
                    <a:lstStyle/>
                    <a:p>
                      <a:pPr marL="127000" marR="0" algn="ctr">
                        <a:lnSpc>
                          <a:spcPct val="150000"/>
                        </a:lnSpc>
                        <a:spcBef>
                          <a:spcPts val="0"/>
                        </a:spcBef>
                        <a:spcAft>
                          <a:spcPts val="0"/>
                        </a:spcAft>
                      </a:pPr>
                      <a:r>
                        <a:rPr lang="en-US" sz="2000">
                          <a:effectLst/>
                        </a:rPr>
                        <a:t> </a:t>
                      </a:r>
                      <a:endParaRPr lang="en-US" sz="2000">
                        <a:effectLst/>
                        <a:latin typeface="Times New Roman" panose="02020603050405020304" pitchFamily="18" charset="0"/>
                        <a:ea typeface="Times New Roman" panose="02020603050405020304" pitchFamily="18" charset="0"/>
                      </a:endParaRPr>
                    </a:p>
                  </a:txBody>
                  <a:tcPr marL="58724" marR="58724" marT="0" marB="0"/>
                </a:tc>
                <a:tc>
                  <a:txBody>
                    <a:bodyPr/>
                    <a:lstStyle/>
                    <a:p>
                      <a:pPr marL="127000" marR="0" algn="ctr">
                        <a:lnSpc>
                          <a:spcPct val="150000"/>
                        </a:lnSpc>
                        <a:spcBef>
                          <a:spcPts val="0"/>
                        </a:spcBef>
                        <a:spcAft>
                          <a:spcPts val="0"/>
                        </a:spcAft>
                      </a:pPr>
                      <a:r>
                        <a:rPr lang="en-US" sz="2000" dirty="0">
                          <a:effectLst/>
                        </a:rPr>
                        <a:t> </a:t>
                      </a:r>
                      <a:endParaRPr lang="en-US" sz="2000" dirty="0">
                        <a:effectLst/>
                        <a:latin typeface="Times New Roman" panose="02020603050405020304" pitchFamily="18" charset="0"/>
                        <a:ea typeface="Times New Roman" panose="02020603050405020304" pitchFamily="18" charset="0"/>
                      </a:endParaRPr>
                    </a:p>
                  </a:txBody>
                  <a:tcPr marL="58724" marR="58724" marT="0" marB="0"/>
                </a:tc>
                <a:tc>
                  <a:txBody>
                    <a:bodyPr/>
                    <a:lstStyle/>
                    <a:p>
                      <a:pPr marL="127000" marR="0" algn="ctr">
                        <a:lnSpc>
                          <a:spcPct val="150000"/>
                        </a:lnSpc>
                        <a:spcBef>
                          <a:spcPts val="0"/>
                        </a:spcBef>
                        <a:spcAft>
                          <a:spcPts val="0"/>
                        </a:spcAft>
                      </a:pPr>
                      <a:r>
                        <a:rPr lang="en-US" sz="2000">
                          <a:effectLst/>
                        </a:rPr>
                        <a:t> </a:t>
                      </a:r>
                      <a:endParaRPr lang="en-US" sz="2000">
                        <a:effectLst/>
                        <a:latin typeface="Times New Roman" panose="02020603050405020304" pitchFamily="18" charset="0"/>
                        <a:ea typeface="Times New Roman" panose="02020603050405020304" pitchFamily="18" charset="0"/>
                      </a:endParaRPr>
                    </a:p>
                  </a:txBody>
                  <a:tcPr marL="58724" marR="58724" marT="0" marB="0"/>
                </a:tc>
                <a:tc>
                  <a:txBody>
                    <a:bodyPr/>
                    <a:lstStyle/>
                    <a:p>
                      <a:pPr marL="127000" marR="0" algn="ctr">
                        <a:lnSpc>
                          <a:spcPct val="150000"/>
                        </a:lnSpc>
                        <a:spcBef>
                          <a:spcPts val="0"/>
                        </a:spcBef>
                        <a:spcAft>
                          <a:spcPts val="0"/>
                        </a:spcAft>
                      </a:pPr>
                      <a:r>
                        <a:rPr lang="en-US" sz="2000">
                          <a:effectLst/>
                        </a:rPr>
                        <a:t> </a:t>
                      </a:r>
                      <a:endParaRPr lang="en-US" sz="2000">
                        <a:effectLst/>
                        <a:latin typeface="Times New Roman" panose="02020603050405020304" pitchFamily="18" charset="0"/>
                        <a:ea typeface="Times New Roman" panose="02020603050405020304" pitchFamily="18" charset="0"/>
                      </a:endParaRPr>
                    </a:p>
                  </a:txBody>
                  <a:tcPr marL="58724" marR="58724" marT="0" marB="0"/>
                </a:tc>
                <a:tc>
                  <a:txBody>
                    <a:bodyPr/>
                    <a:lstStyle/>
                    <a:p>
                      <a:pPr marL="127000" marR="0" algn="ctr">
                        <a:lnSpc>
                          <a:spcPct val="150000"/>
                        </a:lnSpc>
                        <a:spcBef>
                          <a:spcPts val="0"/>
                        </a:spcBef>
                        <a:spcAft>
                          <a:spcPts val="0"/>
                        </a:spcAft>
                      </a:pPr>
                      <a:r>
                        <a:rPr lang="en-US" sz="2000">
                          <a:effectLst/>
                        </a:rPr>
                        <a:t> </a:t>
                      </a:r>
                      <a:endParaRPr lang="en-US" sz="2000">
                        <a:effectLst/>
                        <a:latin typeface="Times New Roman" panose="02020603050405020304" pitchFamily="18" charset="0"/>
                        <a:ea typeface="Times New Roman" panose="02020603050405020304" pitchFamily="18" charset="0"/>
                      </a:endParaRPr>
                    </a:p>
                  </a:txBody>
                  <a:tcPr marL="58724" marR="58724" marT="0" marB="0"/>
                </a:tc>
                <a:tc>
                  <a:txBody>
                    <a:bodyPr/>
                    <a:lstStyle/>
                    <a:p>
                      <a:pPr marL="127000" marR="0" algn="ctr">
                        <a:lnSpc>
                          <a:spcPct val="150000"/>
                        </a:lnSpc>
                        <a:spcBef>
                          <a:spcPts val="0"/>
                        </a:spcBef>
                        <a:spcAft>
                          <a:spcPts val="0"/>
                        </a:spcAft>
                      </a:pPr>
                      <a:r>
                        <a:rPr lang="en-US" sz="2000">
                          <a:effectLst/>
                        </a:rPr>
                        <a:t> </a:t>
                      </a:r>
                      <a:endParaRPr lang="en-US" sz="2000">
                        <a:effectLst/>
                        <a:latin typeface="Times New Roman" panose="02020603050405020304" pitchFamily="18" charset="0"/>
                        <a:ea typeface="Times New Roman" panose="02020603050405020304" pitchFamily="18" charset="0"/>
                      </a:endParaRPr>
                    </a:p>
                  </a:txBody>
                  <a:tcPr marL="58724" marR="58724" marT="0" marB="0"/>
                </a:tc>
                <a:extLst>
                  <a:ext uri="{0D108BD9-81ED-4DB2-BD59-A6C34878D82A}">
                    <a16:rowId xmlns:a16="http://schemas.microsoft.com/office/drawing/2014/main" val="394388648"/>
                  </a:ext>
                </a:extLst>
              </a:tr>
              <a:tr h="441735">
                <a:tc>
                  <a:txBody>
                    <a:bodyPr/>
                    <a:lstStyle/>
                    <a:p>
                      <a:pPr marL="0" marR="0" algn="l">
                        <a:lnSpc>
                          <a:spcPct val="115000"/>
                        </a:lnSpc>
                        <a:spcBef>
                          <a:spcPts val="100"/>
                        </a:spcBef>
                        <a:spcAft>
                          <a:spcPts val="100"/>
                        </a:spcAft>
                      </a:pPr>
                      <a:r>
                        <a:rPr lang="en-US" sz="2000">
                          <a:effectLst/>
                        </a:rPr>
                        <a:t>Pre-processing of data</a:t>
                      </a:r>
                      <a:endParaRPr lang="en-US" sz="2000">
                        <a:effectLst/>
                        <a:latin typeface="Times New Roman" panose="02020603050405020304" pitchFamily="18" charset="0"/>
                        <a:ea typeface="Times New Roman" panose="02020603050405020304" pitchFamily="18" charset="0"/>
                      </a:endParaRPr>
                    </a:p>
                  </a:txBody>
                  <a:tcPr marL="58724" marR="58724" marT="0" marB="0" anchor="ctr"/>
                </a:tc>
                <a:tc>
                  <a:txBody>
                    <a:bodyPr/>
                    <a:lstStyle/>
                    <a:p>
                      <a:pPr marL="127000" marR="0" algn="ctr">
                        <a:lnSpc>
                          <a:spcPct val="150000"/>
                        </a:lnSpc>
                        <a:spcBef>
                          <a:spcPts val="0"/>
                        </a:spcBef>
                        <a:spcAft>
                          <a:spcPts val="0"/>
                        </a:spcAft>
                      </a:pPr>
                      <a:r>
                        <a:rPr lang="en-US" sz="2000">
                          <a:effectLst/>
                        </a:rPr>
                        <a:t> </a:t>
                      </a:r>
                      <a:endParaRPr lang="en-US" sz="2000">
                        <a:effectLst/>
                        <a:latin typeface="Times New Roman" panose="02020603050405020304" pitchFamily="18" charset="0"/>
                        <a:ea typeface="Times New Roman" panose="02020603050405020304" pitchFamily="18" charset="0"/>
                      </a:endParaRPr>
                    </a:p>
                  </a:txBody>
                  <a:tcPr marL="58724" marR="58724" marT="0" marB="0"/>
                </a:tc>
                <a:tc>
                  <a:txBody>
                    <a:bodyPr/>
                    <a:lstStyle/>
                    <a:p>
                      <a:pPr marL="127000" marR="0" algn="ctr">
                        <a:lnSpc>
                          <a:spcPct val="150000"/>
                        </a:lnSpc>
                        <a:spcBef>
                          <a:spcPts val="0"/>
                        </a:spcBef>
                        <a:spcAft>
                          <a:spcPts val="0"/>
                        </a:spcAft>
                      </a:pPr>
                      <a:r>
                        <a:rPr lang="en-US" sz="2000" dirty="0">
                          <a:effectLst/>
                        </a:rPr>
                        <a:t> </a:t>
                      </a:r>
                      <a:endParaRPr lang="en-US" sz="2000" dirty="0">
                        <a:effectLst/>
                        <a:latin typeface="Times New Roman" panose="02020603050405020304" pitchFamily="18" charset="0"/>
                        <a:ea typeface="Times New Roman" panose="02020603050405020304" pitchFamily="18" charset="0"/>
                      </a:endParaRPr>
                    </a:p>
                  </a:txBody>
                  <a:tcPr marL="58724" marR="58724" marT="0" marB="0">
                    <a:solidFill>
                      <a:schemeClr val="tx2">
                        <a:lumMod val="60000"/>
                        <a:lumOff val="40000"/>
                      </a:schemeClr>
                    </a:solidFill>
                  </a:tcPr>
                </a:tc>
                <a:tc>
                  <a:txBody>
                    <a:bodyPr/>
                    <a:lstStyle/>
                    <a:p>
                      <a:pPr marL="127000" marR="0" algn="ctr">
                        <a:lnSpc>
                          <a:spcPct val="150000"/>
                        </a:lnSpc>
                        <a:spcBef>
                          <a:spcPts val="0"/>
                        </a:spcBef>
                        <a:spcAft>
                          <a:spcPts val="0"/>
                        </a:spcAft>
                      </a:pPr>
                      <a:r>
                        <a:rPr lang="en-US" sz="2000" dirty="0">
                          <a:effectLst/>
                        </a:rPr>
                        <a:t> </a:t>
                      </a:r>
                      <a:endParaRPr lang="en-US" sz="2000" dirty="0">
                        <a:effectLst/>
                        <a:latin typeface="Times New Roman" panose="02020603050405020304" pitchFamily="18" charset="0"/>
                        <a:ea typeface="Times New Roman" panose="02020603050405020304" pitchFamily="18" charset="0"/>
                      </a:endParaRPr>
                    </a:p>
                  </a:txBody>
                  <a:tcPr marL="58724" marR="58724" marT="0" marB="0">
                    <a:solidFill>
                      <a:schemeClr val="tx2">
                        <a:lumMod val="60000"/>
                        <a:lumOff val="40000"/>
                      </a:schemeClr>
                    </a:solidFill>
                  </a:tcPr>
                </a:tc>
                <a:tc>
                  <a:txBody>
                    <a:bodyPr/>
                    <a:lstStyle/>
                    <a:p>
                      <a:pPr marL="127000" marR="0" algn="l">
                        <a:lnSpc>
                          <a:spcPct val="150000"/>
                        </a:lnSpc>
                        <a:spcBef>
                          <a:spcPts val="0"/>
                        </a:spcBef>
                        <a:spcAft>
                          <a:spcPts val="0"/>
                        </a:spcAft>
                      </a:pPr>
                      <a:r>
                        <a:rPr lang="en-US" sz="2000" dirty="0">
                          <a:effectLst/>
                        </a:rPr>
                        <a:t> </a:t>
                      </a:r>
                      <a:endParaRPr lang="en-US" sz="2000" dirty="0">
                        <a:effectLst/>
                        <a:latin typeface="Times New Roman" panose="02020603050405020304" pitchFamily="18" charset="0"/>
                        <a:ea typeface="Times New Roman" panose="02020603050405020304" pitchFamily="18" charset="0"/>
                      </a:endParaRPr>
                    </a:p>
                  </a:txBody>
                  <a:tcPr marL="58724" marR="58724" marT="0" marB="0">
                    <a:solidFill>
                      <a:schemeClr val="tx2">
                        <a:lumMod val="60000"/>
                        <a:lumOff val="40000"/>
                      </a:schemeClr>
                    </a:solidFill>
                  </a:tcPr>
                </a:tc>
                <a:tc>
                  <a:txBody>
                    <a:bodyPr/>
                    <a:lstStyle/>
                    <a:p>
                      <a:pPr marL="127000" marR="0" algn="ctr">
                        <a:lnSpc>
                          <a:spcPct val="150000"/>
                        </a:lnSpc>
                        <a:spcBef>
                          <a:spcPts val="0"/>
                        </a:spcBef>
                        <a:spcAft>
                          <a:spcPts val="0"/>
                        </a:spcAft>
                      </a:pPr>
                      <a:r>
                        <a:rPr lang="en-US" sz="2000" dirty="0">
                          <a:effectLst/>
                        </a:rPr>
                        <a:t> </a:t>
                      </a:r>
                      <a:endParaRPr lang="en-US" sz="2000" dirty="0">
                        <a:effectLst/>
                        <a:latin typeface="Times New Roman" panose="02020603050405020304" pitchFamily="18" charset="0"/>
                        <a:ea typeface="Times New Roman" panose="02020603050405020304" pitchFamily="18" charset="0"/>
                      </a:endParaRPr>
                    </a:p>
                  </a:txBody>
                  <a:tcPr marL="58724" marR="58724" marT="0" marB="0">
                    <a:solidFill>
                      <a:schemeClr val="tx2">
                        <a:lumMod val="60000"/>
                        <a:lumOff val="40000"/>
                      </a:schemeClr>
                    </a:solidFill>
                  </a:tcPr>
                </a:tc>
                <a:tc>
                  <a:txBody>
                    <a:bodyPr/>
                    <a:lstStyle/>
                    <a:p>
                      <a:pPr marL="127000" marR="0" algn="ctr">
                        <a:lnSpc>
                          <a:spcPct val="150000"/>
                        </a:lnSpc>
                        <a:spcBef>
                          <a:spcPts val="0"/>
                        </a:spcBef>
                        <a:spcAft>
                          <a:spcPts val="0"/>
                        </a:spcAft>
                      </a:pPr>
                      <a:r>
                        <a:rPr lang="en-US" sz="2000">
                          <a:effectLst/>
                        </a:rPr>
                        <a:t> </a:t>
                      </a:r>
                      <a:endParaRPr lang="en-US" sz="2000">
                        <a:effectLst/>
                        <a:latin typeface="Times New Roman" panose="02020603050405020304" pitchFamily="18" charset="0"/>
                        <a:ea typeface="Times New Roman" panose="02020603050405020304" pitchFamily="18" charset="0"/>
                      </a:endParaRPr>
                    </a:p>
                  </a:txBody>
                  <a:tcPr marL="58724" marR="58724" marT="0" marB="0"/>
                </a:tc>
                <a:tc>
                  <a:txBody>
                    <a:bodyPr/>
                    <a:lstStyle/>
                    <a:p>
                      <a:pPr marL="127000" marR="0" algn="ctr">
                        <a:lnSpc>
                          <a:spcPct val="150000"/>
                        </a:lnSpc>
                        <a:spcBef>
                          <a:spcPts val="0"/>
                        </a:spcBef>
                        <a:spcAft>
                          <a:spcPts val="0"/>
                        </a:spcAft>
                      </a:pPr>
                      <a:r>
                        <a:rPr lang="en-US" sz="2000">
                          <a:effectLst/>
                        </a:rPr>
                        <a:t> </a:t>
                      </a:r>
                      <a:endParaRPr lang="en-US" sz="2000">
                        <a:effectLst/>
                        <a:latin typeface="Times New Roman" panose="02020603050405020304" pitchFamily="18" charset="0"/>
                        <a:ea typeface="Times New Roman" panose="02020603050405020304" pitchFamily="18" charset="0"/>
                      </a:endParaRPr>
                    </a:p>
                  </a:txBody>
                  <a:tcPr marL="58724" marR="58724" marT="0" marB="0"/>
                </a:tc>
                <a:tc>
                  <a:txBody>
                    <a:bodyPr/>
                    <a:lstStyle/>
                    <a:p>
                      <a:pPr marL="127000" marR="0" algn="ctr">
                        <a:lnSpc>
                          <a:spcPct val="150000"/>
                        </a:lnSpc>
                        <a:spcBef>
                          <a:spcPts val="0"/>
                        </a:spcBef>
                        <a:spcAft>
                          <a:spcPts val="0"/>
                        </a:spcAft>
                      </a:pPr>
                      <a:r>
                        <a:rPr lang="en-US" sz="2000">
                          <a:effectLst/>
                        </a:rPr>
                        <a:t> </a:t>
                      </a:r>
                      <a:endParaRPr lang="en-US" sz="2000">
                        <a:effectLst/>
                        <a:latin typeface="Times New Roman" panose="02020603050405020304" pitchFamily="18" charset="0"/>
                        <a:ea typeface="Times New Roman" panose="02020603050405020304" pitchFamily="18" charset="0"/>
                      </a:endParaRPr>
                    </a:p>
                  </a:txBody>
                  <a:tcPr marL="58724" marR="58724" marT="0" marB="0"/>
                </a:tc>
                <a:tc>
                  <a:txBody>
                    <a:bodyPr/>
                    <a:lstStyle/>
                    <a:p>
                      <a:pPr marL="127000" marR="0" algn="ctr">
                        <a:lnSpc>
                          <a:spcPct val="150000"/>
                        </a:lnSpc>
                        <a:spcBef>
                          <a:spcPts val="0"/>
                        </a:spcBef>
                        <a:spcAft>
                          <a:spcPts val="0"/>
                        </a:spcAft>
                      </a:pPr>
                      <a:r>
                        <a:rPr lang="en-US" sz="2000">
                          <a:effectLst/>
                        </a:rPr>
                        <a:t> </a:t>
                      </a:r>
                      <a:endParaRPr lang="en-US" sz="2000">
                        <a:effectLst/>
                        <a:latin typeface="Times New Roman" panose="02020603050405020304" pitchFamily="18" charset="0"/>
                        <a:ea typeface="Times New Roman" panose="02020603050405020304" pitchFamily="18" charset="0"/>
                      </a:endParaRPr>
                    </a:p>
                  </a:txBody>
                  <a:tcPr marL="58724" marR="58724" marT="0" marB="0"/>
                </a:tc>
                <a:tc>
                  <a:txBody>
                    <a:bodyPr/>
                    <a:lstStyle/>
                    <a:p>
                      <a:pPr marL="127000" marR="0" algn="ctr">
                        <a:lnSpc>
                          <a:spcPct val="150000"/>
                        </a:lnSpc>
                        <a:spcBef>
                          <a:spcPts val="0"/>
                        </a:spcBef>
                        <a:spcAft>
                          <a:spcPts val="0"/>
                        </a:spcAft>
                      </a:pPr>
                      <a:r>
                        <a:rPr lang="en-US" sz="2000">
                          <a:effectLst/>
                        </a:rPr>
                        <a:t> </a:t>
                      </a:r>
                      <a:endParaRPr lang="en-US" sz="2000">
                        <a:effectLst/>
                        <a:latin typeface="Times New Roman" panose="02020603050405020304" pitchFamily="18" charset="0"/>
                        <a:ea typeface="Times New Roman" panose="02020603050405020304" pitchFamily="18" charset="0"/>
                      </a:endParaRPr>
                    </a:p>
                  </a:txBody>
                  <a:tcPr marL="58724" marR="58724" marT="0" marB="0"/>
                </a:tc>
                <a:tc>
                  <a:txBody>
                    <a:bodyPr/>
                    <a:lstStyle/>
                    <a:p>
                      <a:pPr marL="127000" marR="0" algn="ctr">
                        <a:lnSpc>
                          <a:spcPct val="150000"/>
                        </a:lnSpc>
                        <a:spcBef>
                          <a:spcPts val="0"/>
                        </a:spcBef>
                        <a:spcAft>
                          <a:spcPts val="0"/>
                        </a:spcAft>
                      </a:pPr>
                      <a:r>
                        <a:rPr lang="en-US" sz="2000">
                          <a:effectLst/>
                        </a:rPr>
                        <a:t> </a:t>
                      </a:r>
                      <a:endParaRPr lang="en-US" sz="2000">
                        <a:effectLst/>
                        <a:latin typeface="Times New Roman" panose="02020603050405020304" pitchFamily="18" charset="0"/>
                        <a:ea typeface="Times New Roman" panose="02020603050405020304" pitchFamily="18" charset="0"/>
                      </a:endParaRPr>
                    </a:p>
                  </a:txBody>
                  <a:tcPr marL="58724" marR="58724" marT="0" marB="0"/>
                </a:tc>
                <a:extLst>
                  <a:ext uri="{0D108BD9-81ED-4DB2-BD59-A6C34878D82A}">
                    <a16:rowId xmlns:a16="http://schemas.microsoft.com/office/drawing/2014/main" val="171433778"/>
                  </a:ext>
                </a:extLst>
              </a:tr>
              <a:tr h="677328">
                <a:tc>
                  <a:txBody>
                    <a:bodyPr/>
                    <a:lstStyle/>
                    <a:p>
                      <a:pPr marL="0" marR="0" algn="l">
                        <a:lnSpc>
                          <a:spcPct val="115000"/>
                        </a:lnSpc>
                        <a:spcBef>
                          <a:spcPts val="100"/>
                        </a:spcBef>
                        <a:spcAft>
                          <a:spcPts val="100"/>
                        </a:spcAft>
                      </a:pPr>
                      <a:r>
                        <a:rPr lang="en-US" sz="2000">
                          <a:effectLst/>
                        </a:rPr>
                        <a:t>Training, Testing, Optimizing Lane Detection Model</a:t>
                      </a:r>
                      <a:endParaRPr lang="en-US" sz="2000">
                        <a:effectLst/>
                        <a:latin typeface="Times New Roman" panose="02020603050405020304" pitchFamily="18" charset="0"/>
                        <a:ea typeface="Times New Roman" panose="02020603050405020304" pitchFamily="18" charset="0"/>
                      </a:endParaRPr>
                    </a:p>
                  </a:txBody>
                  <a:tcPr marL="58724" marR="58724" marT="0" marB="0" anchor="ctr"/>
                </a:tc>
                <a:tc>
                  <a:txBody>
                    <a:bodyPr/>
                    <a:lstStyle/>
                    <a:p>
                      <a:pPr marL="127000" marR="0" algn="ctr">
                        <a:lnSpc>
                          <a:spcPct val="150000"/>
                        </a:lnSpc>
                        <a:spcBef>
                          <a:spcPts val="0"/>
                        </a:spcBef>
                        <a:spcAft>
                          <a:spcPts val="0"/>
                        </a:spcAft>
                      </a:pPr>
                      <a:r>
                        <a:rPr lang="en-US" sz="2000">
                          <a:effectLst/>
                        </a:rPr>
                        <a:t> </a:t>
                      </a:r>
                      <a:endParaRPr lang="en-US" sz="2000">
                        <a:effectLst/>
                        <a:latin typeface="Times New Roman" panose="02020603050405020304" pitchFamily="18" charset="0"/>
                        <a:ea typeface="Times New Roman" panose="02020603050405020304" pitchFamily="18" charset="0"/>
                      </a:endParaRPr>
                    </a:p>
                  </a:txBody>
                  <a:tcPr marL="58724" marR="58724" marT="0" marB="0"/>
                </a:tc>
                <a:tc>
                  <a:txBody>
                    <a:bodyPr/>
                    <a:lstStyle/>
                    <a:p>
                      <a:pPr marL="127000" marR="0" algn="ctr">
                        <a:lnSpc>
                          <a:spcPct val="150000"/>
                        </a:lnSpc>
                        <a:spcBef>
                          <a:spcPts val="0"/>
                        </a:spcBef>
                        <a:spcAft>
                          <a:spcPts val="0"/>
                        </a:spcAft>
                      </a:pPr>
                      <a:r>
                        <a:rPr lang="en-US" sz="2000">
                          <a:effectLst/>
                        </a:rPr>
                        <a:t> </a:t>
                      </a:r>
                      <a:endParaRPr lang="en-US" sz="2000">
                        <a:effectLst/>
                        <a:latin typeface="Times New Roman" panose="02020603050405020304" pitchFamily="18" charset="0"/>
                        <a:ea typeface="Times New Roman" panose="02020603050405020304" pitchFamily="18" charset="0"/>
                      </a:endParaRPr>
                    </a:p>
                  </a:txBody>
                  <a:tcPr marL="58724" marR="58724" marT="0" marB="0"/>
                </a:tc>
                <a:tc>
                  <a:txBody>
                    <a:bodyPr/>
                    <a:lstStyle/>
                    <a:p>
                      <a:pPr marL="127000" marR="0" algn="ctr">
                        <a:lnSpc>
                          <a:spcPct val="150000"/>
                        </a:lnSpc>
                        <a:spcBef>
                          <a:spcPts val="0"/>
                        </a:spcBef>
                        <a:spcAft>
                          <a:spcPts val="0"/>
                        </a:spcAft>
                      </a:pPr>
                      <a:r>
                        <a:rPr lang="en-US" sz="2000">
                          <a:effectLst/>
                        </a:rPr>
                        <a:t> </a:t>
                      </a:r>
                      <a:endParaRPr lang="en-US" sz="2000">
                        <a:effectLst/>
                        <a:latin typeface="Times New Roman" panose="02020603050405020304" pitchFamily="18" charset="0"/>
                        <a:ea typeface="Times New Roman" panose="02020603050405020304" pitchFamily="18" charset="0"/>
                      </a:endParaRPr>
                    </a:p>
                  </a:txBody>
                  <a:tcPr marL="58724" marR="58724" marT="0" marB="0"/>
                </a:tc>
                <a:tc>
                  <a:txBody>
                    <a:bodyPr/>
                    <a:lstStyle/>
                    <a:p>
                      <a:pPr marL="127000" marR="0" algn="ctr">
                        <a:lnSpc>
                          <a:spcPct val="150000"/>
                        </a:lnSpc>
                        <a:spcBef>
                          <a:spcPts val="0"/>
                        </a:spcBef>
                        <a:spcAft>
                          <a:spcPts val="0"/>
                        </a:spcAft>
                      </a:pPr>
                      <a:r>
                        <a:rPr lang="en-US" sz="2000">
                          <a:effectLst/>
                        </a:rPr>
                        <a:t> </a:t>
                      </a:r>
                      <a:endParaRPr lang="en-US" sz="2000">
                        <a:effectLst/>
                        <a:latin typeface="Times New Roman" panose="02020603050405020304" pitchFamily="18" charset="0"/>
                        <a:ea typeface="Times New Roman" panose="02020603050405020304" pitchFamily="18" charset="0"/>
                      </a:endParaRPr>
                    </a:p>
                  </a:txBody>
                  <a:tcPr marL="58724" marR="58724" marT="0" marB="0"/>
                </a:tc>
                <a:tc>
                  <a:txBody>
                    <a:bodyPr/>
                    <a:lstStyle/>
                    <a:p>
                      <a:pPr marL="127000" marR="0" algn="ctr">
                        <a:lnSpc>
                          <a:spcPct val="150000"/>
                        </a:lnSpc>
                        <a:spcBef>
                          <a:spcPts val="0"/>
                        </a:spcBef>
                        <a:spcAft>
                          <a:spcPts val="0"/>
                        </a:spcAft>
                      </a:pPr>
                      <a:r>
                        <a:rPr lang="en-US" sz="2000" dirty="0">
                          <a:effectLst/>
                        </a:rPr>
                        <a:t> </a:t>
                      </a:r>
                      <a:endParaRPr lang="en-US" sz="2000" dirty="0">
                        <a:effectLst/>
                        <a:latin typeface="Times New Roman" panose="02020603050405020304" pitchFamily="18" charset="0"/>
                        <a:ea typeface="Times New Roman" panose="02020603050405020304" pitchFamily="18" charset="0"/>
                      </a:endParaRPr>
                    </a:p>
                  </a:txBody>
                  <a:tcPr marL="58724" marR="58724" marT="0" marB="0">
                    <a:solidFill>
                      <a:schemeClr val="tx2">
                        <a:lumMod val="60000"/>
                        <a:lumOff val="40000"/>
                      </a:schemeClr>
                    </a:solidFill>
                  </a:tcPr>
                </a:tc>
                <a:tc>
                  <a:txBody>
                    <a:bodyPr/>
                    <a:lstStyle/>
                    <a:p>
                      <a:pPr marL="127000" marR="0" algn="ctr">
                        <a:lnSpc>
                          <a:spcPct val="150000"/>
                        </a:lnSpc>
                        <a:spcBef>
                          <a:spcPts val="0"/>
                        </a:spcBef>
                        <a:spcAft>
                          <a:spcPts val="0"/>
                        </a:spcAft>
                      </a:pPr>
                      <a:r>
                        <a:rPr lang="en-US" sz="2000">
                          <a:effectLst/>
                        </a:rPr>
                        <a:t> </a:t>
                      </a:r>
                      <a:endParaRPr lang="en-US" sz="2000">
                        <a:effectLst/>
                        <a:latin typeface="Times New Roman" panose="02020603050405020304" pitchFamily="18" charset="0"/>
                        <a:ea typeface="Times New Roman" panose="02020603050405020304" pitchFamily="18" charset="0"/>
                      </a:endParaRPr>
                    </a:p>
                  </a:txBody>
                  <a:tcPr marL="58724" marR="58724" marT="0" marB="0">
                    <a:solidFill>
                      <a:schemeClr val="tx2">
                        <a:lumMod val="60000"/>
                        <a:lumOff val="40000"/>
                      </a:schemeClr>
                    </a:solidFill>
                  </a:tcPr>
                </a:tc>
                <a:tc>
                  <a:txBody>
                    <a:bodyPr/>
                    <a:lstStyle/>
                    <a:p>
                      <a:pPr marL="127000" marR="0" algn="ctr">
                        <a:lnSpc>
                          <a:spcPct val="150000"/>
                        </a:lnSpc>
                        <a:spcBef>
                          <a:spcPts val="0"/>
                        </a:spcBef>
                        <a:spcAft>
                          <a:spcPts val="0"/>
                        </a:spcAft>
                      </a:pPr>
                      <a:r>
                        <a:rPr lang="en-US" sz="2000" dirty="0">
                          <a:effectLst/>
                        </a:rPr>
                        <a:t> </a:t>
                      </a:r>
                      <a:endParaRPr lang="en-US" sz="2000" dirty="0">
                        <a:effectLst/>
                        <a:latin typeface="Times New Roman" panose="02020603050405020304" pitchFamily="18" charset="0"/>
                        <a:ea typeface="Times New Roman" panose="02020603050405020304" pitchFamily="18" charset="0"/>
                      </a:endParaRPr>
                    </a:p>
                  </a:txBody>
                  <a:tcPr marL="58724" marR="58724" marT="0" marB="0">
                    <a:solidFill>
                      <a:schemeClr val="tx2">
                        <a:lumMod val="60000"/>
                        <a:lumOff val="40000"/>
                      </a:schemeClr>
                    </a:solidFill>
                  </a:tcPr>
                </a:tc>
                <a:tc>
                  <a:txBody>
                    <a:bodyPr/>
                    <a:lstStyle/>
                    <a:p>
                      <a:pPr marL="127000" marR="0" algn="ctr">
                        <a:lnSpc>
                          <a:spcPct val="150000"/>
                        </a:lnSpc>
                        <a:spcBef>
                          <a:spcPts val="0"/>
                        </a:spcBef>
                        <a:spcAft>
                          <a:spcPts val="0"/>
                        </a:spcAft>
                      </a:pPr>
                      <a:r>
                        <a:rPr lang="en-US" sz="2000" dirty="0">
                          <a:effectLst/>
                        </a:rPr>
                        <a:t> </a:t>
                      </a:r>
                      <a:endParaRPr lang="en-US" sz="2000" dirty="0">
                        <a:effectLst/>
                        <a:latin typeface="Times New Roman" panose="02020603050405020304" pitchFamily="18" charset="0"/>
                        <a:ea typeface="Times New Roman" panose="02020603050405020304" pitchFamily="18" charset="0"/>
                      </a:endParaRPr>
                    </a:p>
                  </a:txBody>
                  <a:tcPr marL="58724" marR="58724" marT="0" marB="0">
                    <a:solidFill>
                      <a:schemeClr val="tx2">
                        <a:lumMod val="60000"/>
                        <a:lumOff val="40000"/>
                      </a:schemeClr>
                    </a:solidFill>
                  </a:tcPr>
                </a:tc>
                <a:tc>
                  <a:txBody>
                    <a:bodyPr/>
                    <a:lstStyle/>
                    <a:p>
                      <a:pPr marL="127000" marR="0" algn="ctr">
                        <a:lnSpc>
                          <a:spcPct val="150000"/>
                        </a:lnSpc>
                        <a:spcBef>
                          <a:spcPts val="0"/>
                        </a:spcBef>
                        <a:spcAft>
                          <a:spcPts val="0"/>
                        </a:spcAft>
                      </a:pPr>
                      <a:r>
                        <a:rPr lang="en-US" sz="2000">
                          <a:effectLst/>
                        </a:rPr>
                        <a:t> </a:t>
                      </a:r>
                      <a:endParaRPr lang="en-US" sz="2000">
                        <a:effectLst/>
                        <a:latin typeface="Times New Roman" panose="02020603050405020304" pitchFamily="18" charset="0"/>
                        <a:ea typeface="Times New Roman" panose="02020603050405020304" pitchFamily="18" charset="0"/>
                      </a:endParaRPr>
                    </a:p>
                  </a:txBody>
                  <a:tcPr marL="58724" marR="58724" marT="0" marB="0"/>
                </a:tc>
                <a:tc>
                  <a:txBody>
                    <a:bodyPr/>
                    <a:lstStyle/>
                    <a:p>
                      <a:pPr marL="127000" marR="0" algn="ctr">
                        <a:lnSpc>
                          <a:spcPct val="150000"/>
                        </a:lnSpc>
                        <a:spcBef>
                          <a:spcPts val="0"/>
                        </a:spcBef>
                        <a:spcAft>
                          <a:spcPts val="0"/>
                        </a:spcAft>
                      </a:pPr>
                      <a:r>
                        <a:rPr lang="en-US" sz="2000">
                          <a:effectLst/>
                        </a:rPr>
                        <a:t> </a:t>
                      </a:r>
                      <a:endParaRPr lang="en-US" sz="2000">
                        <a:effectLst/>
                        <a:latin typeface="Times New Roman" panose="02020603050405020304" pitchFamily="18" charset="0"/>
                        <a:ea typeface="Times New Roman" panose="02020603050405020304" pitchFamily="18" charset="0"/>
                      </a:endParaRPr>
                    </a:p>
                  </a:txBody>
                  <a:tcPr marL="58724" marR="58724" marT="0" marB="0"/>
                </a:tc>
                <a:tc>
                  <a:txBody>
                    <a:bodyPr/>
                    <a:lstStyle/>
                    <a:p>
                      <a:pPr marL="127000" marR="0" algn="ctr">
                        <a:lnSpc>
                          <a:spcPct val="150000"/>
                        </a:lnSpc>
                        <a:spcBef>
                          <a:spcPts val="0"/>
                        </a:spcBef>
                        <a:spcAft>
                          <a:spcPts val="0"/>
                        </a:spcAft>
                      </a:pPr>
                      <a:r>
                        <a:rPr lang="en-US" sz="2000">
                          <a:effectLst/>
                        </a:rPr>
                        <a:t> </a:t>
                      </a:r>
                      <a:endParaRPr lang="en-US" sz="2000">
                        <a:effectLst/>
                        <a:latin typeface="Times New Roman" panose="02020603050405020304" pitchFamily="18" charset="0"/>
                        <a:ea typeface="Times New Roman" panose="02020603050405020304" pitchFamily="18" charset="0"/>
                      </a:endParaRPr>
                    </a:p>
                  </a:txBody>
                  <a:tcPr marL="58724" marR="58724" marT="0" marB="0"/>
                </a:tc>
                <a:extLst>
                  <a:ext uri="{0D108BD9-81ED-4DB2-BD59-A6C34878D82A}">
                    <a16:rowId xmlns:a16="http://schemas.microsoft.com/office/drawing/2014/main" val="778211925"/>
                  </a:ext>
                </a:extLst>
              </a:tr>
              <a:tr h="441735">
                <a:tc>
                  <a:txBody>
                    <a:bodyPr/>
                    <a:lstStyle/>
                    <a:p>
                      <a:pPr marL="0" marR="0" algn="l">
                        <a:lnSpc>
                          <a:spcPct val="115000"/>
                        </a:lnSpc>
                        <a:spcBef>
                          <a:spcPts val="100"/>
                        </a:spcBef>
                        <a:spcAft>
                          <a:spcPts val="100"/>
                        </a:spcAft>
                      </a:pPr>
                      <a:r>
                        <a:rPr lang="en-US" sz="2000">
                          <a:effectLst/>
                        </a:rPr>
                        <a:t>Mid-Year Evaluation Preparation</a:t>
                      </a:r>
                      <a:endParaRPr lang="en-US" sz="2000">
                        <a:effectLst/>
                        <a:latin typeface="Times New Roman" panose="02020603050405020304" pitchFamily="18" charset="0"/>
                        <a:ea typeface="Times New Roman" panose="02020603050405020304" pitchFamily="18" charset="0"/>
                      </a:endParaRPr>
                    </a:p>
                  </a:txBody>
                  <a:tcPr marL="58724" marR="58724" marT="0" marB="0" anchor="ctr"/>
                </a:tc>
                <a:tc>
                  <a:txBody>
                    <a:bodyPr/>
                    <a:lstStyle/>
                    <a:p>
                      <a:pPr marL="127000" marR="0" algn="ctr">
                        <a:lnSpc>
                          <a:spcPct val="150000"/>
                        </a:lnSpc>
                        <a:spcBef>
                          <a:spcPts val="0"/>
                        </a:spcBef>
                        <a:spcAft>
                          <a:spcPts val="0"/>
                        </a:spcAft>
                      </a:pPr>
                      <a:r>
                        <a:rPr lang="en-US" sz="2000">
                          <a:effectLst/>
                        </a:rPr>
                        <a:t> </a:t>
                      </a:r>
                      <a:endParaRPr lang="en-US" sz="2000">
                        <a:effectLst/>
                        <a:latin typeface="Times New Roman" panose="02020603050405020304" pitchFamily="18" charset="0"/>
                        <a:ea typeface="Times New Roman" panose="02020603050405020304" pitchFamily="18" charset="0"/>
                      </a:endParaRPr>
                    </a:p>
                  </a:txBody>
                  <a:tcPr marL="58724" marR="58724" marT="0" marB="0"/>
                </a:tc>
                <a:tc>
                  <a:txBody>
                    <a:bodyPr/>
                    <a:lstStyle/>
                    <a:p>
                      <a:pPr marL="127000" marR="0" algn="ctr">
                        <a:lnSpc>
                          <a:spcPct val="150000"/>
                        </a:lnSpc>
                        <a:spcBef>
                          <a:spcPts val="0"/>
                        </a:spcBef>
                        <a:spcAft>
                          <a:spcPts val="0"/>
                        </a:spcAft>
                      </a:pPr>
                      <a:r>
                        <a:rPr lang="en-US" sz="2000">
                          <a:effectLst/>
                        </a:rPr>
                        <a:t> </a:t>
                      </a:r>
                      <a:endParaRPr lang="en-US" sz="2000">
                        <a:effectLst/>
                        <a:latin typeface="Times New Roman" panose="02020603050405020304" pitchFamily="18" charset="0"/>
                        <a:ea typeface="Times New Roman" panose="02020603050405020304" pitchFamily="18" charset="0"/>
                      </a:endParaRPr>
                    </a:p>
                  </a:txBody>
                  <a:tcPr marL="58724" marR="58724" marT="0" marB="0"/>
                </a:tc>
                <a:tc>
                  <a:txBody>
                    <a:bodyPr/>
                    <a:lstStyle/>
                    <a:p>
                      <a:pPr marL="127000" marR="0" algn="ctr">
                        <a:lnSpc>
                          <a:spcPct val="150000"/>
                        </a:lnSpc>
                        <a:spcBef>
                          <a:spcPts val="0"/>
                        </a:spcBef>
                        <a:spcAft>
                          <a:spcPts val="0"/>
                        </a:spcAft>
                      </a:pPr>
                      <a:r>
                        <a:rPr lang="en-US" sz="2000">
                          <a:effectLst/>
                        </a:rPr>
                        <a:t> </a:t>
                      </a:r>
                      <a:endParaRPr lang="en-US" sz="2000">
                        <a:effectLst/>
                        <a:latin typeface="Times New Roman" panose="02020603050405020304" pitchFamily="18" charset="0"/>
                        <a:ea typeface="Times New Roman" panose="02020603050405020304" pitchFamily="18" charset="0"/>
                      </a:endParaRPr>
                    </a:p>
                  </a:txBody>
                  <a:tcPr marL="58724" marR="58724" marT="0" marB="0"/>
                </a:tc>
                <a:tc>
                  <a:txBody>
                    <a:bodyPr/>
                    <a:lstStyle/>
                    <a:p>
                      <a:pPr marL="127000" marR="0" algn="ctr">
                        <a:lnSpc>
                          <a:spcPct val="150000"/>
                        </a:lnSpc>
                        <a:spcBef>
                          <a:spcPts val="0"/>
                        </a:spcBef>
                        <a:spcAft>
                          <a:spcPts val="0"/>
                        </a:spcAft>
                      </a:pPr>
                      <a:r>
                        <a:rPr lang="en-US" sz="2000">
                          <a:effectLst/>
                        </a:rPr>
                        <a:t> </a:t>
                      </a:r>
                      <a:endParaRPr lang="en-US" sz="2000">
                        <a:effectLst/>
                        <a:latin typeface="Times New Roman" panose="02020603050405020304" pitchFamily="18" charset="0"/>
                        <a:ea typeface="Times New Roman" panose="02020603050405020304" pitchFamily="18" charset="0"/>
                      </a:endParaRPr>
                    </a:p>
                  </a:txBody>
                  <a:tcPr marL="58724" marR="58724" marT="0" marB="0"/>
                </a:tc>
                <a:tc>
                  <a:txBody>
                    <a:bodyPr/>
                    <a:lstStyle/>
                    <a:p>
                      <a:pPr marL="127000" marR="0" algn="ctr">
                        <a:lnSpc>
                          <a:spcPct val="150000"/>
                        </a:lnSpc>
                        <a:spcBef>
                          <a:spcPts val="0"/>
                        </a:spcBef>
                        <a:spcAft>
                          <a:spcPts val="0"/>
                        </a:spcAft>
                      </a:pPr>
                      <a:r>
                        <a:rPr lang="en-US" sz="2000" dirty="0">
                          <a:effectLst/>
                        </a:rPr>
                        <a:t> </a:t>
                      </a:r>
                      <a:endParaRPr lang="en-US" sz="2000" dirty="0">
                        <a:effectLst/>
                        <a:latin typeface="Times New Roman" panose="02020603050405020304" pitchFamily="18" charset="0"/>
                        <a:ea typeface="Times New Roman" panose="02020603050405020304" pitchFamily="18" charset="0"/>
                      </a:endParaRPr>
                    </a:p>
                  </a:txBody>
                  <a:tcPr marL="58724" marR="58724" marT="0" marB="0">
                    <a:solidFill>
                      <a:schemeClr val="tx2">
                        <a:lumMod val="60000"/>
                        <a:lumOff val="40000"/>
                      </a:schemeClr>
                    </a:solidFill>
                  </a:tcPr>
                </a:tc>
                <a:tc>
                  <a:txBody>
                    <a:bodyPr/>
                    <a:lstStyle/>
                    <a:p>
                      <a:pPr marL="127000" marR="0" algn="ctr">
                        <a:lnSpc>
                          <a:spcPct val="150000"/>
                        </a:lnSpc>
                        <a:spcBef>
                          <a:spcPts val="0"/>
                        </a:spcBef>
                        <a:spcAft>
                          <a:spcPts val="0"/>
                        </a:spcAft>
                      </a:pPr>
                      <a:r>
                        <a:rPr lang="en-US" sz="2000">
                          <a:effectLst/>
                        </a:rPr>
                        <a:t> </a:t>
                      </a:r>
                      <a:endParaRPr lang="en-US" sz="2000">
                        <a:effectLst/>
                        <a:latin typeface="Times New Roman" panose="02020603050405020304" pitchFamily="18" charset="0"/>
                        <a:ea typeface="Times New Roman" panose="02020603050405020304" pitchFamily="18" charset="0"/>
                      </a:endParaRPr>
                    </a:p>
                  </a:txBody>
                  <a:tcPr marL="58724" marR="58724" marT="0" marB="0"/>
                </a:tc>
                <a:tc>
                  <a:txBody>
                    <a:bodyPr/>
                    <a:lstStyle/>
                    <a:p>
                      <a:pPr marL="127000" marR="0" algn="ctr">
                        <a:lnSpc>
                          <a:spcPct val="150000"/>
                        </a:lnSpc>
                        <a:spcBef>
                          <a:spcPts val="0"/>
                        </a:spcBef>
                        <a:spcAft>
                          <a:spcPts val="0"/>
                        </a:spcAft>
                      </a:pPr>
                      <a:r>
                        <a:rPr lang="en-US" sz="2000">
                          <a:effectLst/>
                        </a:rPr>
                        <a:t> </a:t>
                      </a:r>
                      <a:endParaRPr lang="en-US" sz="2000">
                        <a:effectLst/>
                        <a:latin typeface="Times New Roman" panose="02020603050405020304" pitchFamily="18" charset="0"/>
                        <a:ea typeface="Times New Roman" panose="02020603050405020304" pitchFamily="18" charset="0"/>
                      </a:endParaRPr>
                    </a:p>
                  </a:txBody>
                  <a:tcPr marL="58724" marR="58724" marT="0" marB="0"/>
                </a:tc>
                <a:tc>
                  <a:txBody>
                    <a:bodyPr/>
                    <a:lstStyle/>
                    <a:p>
                      <a:pPr marL="127000" marR="0" algn="ctr">
                        <a:lnSpc>
                          <a:spcPct val="150000"/>
                        </a:lnSpc>
                        <a:spcBef>
                          <a:spcPts val="0"/>
                        </a:spcBef>
                        <a:spcAft>
                          <a:spcPts val="0"/>
                        </a:spcAft>
                      </a:pPr>
                      <a:r>
                        <a:rPr lang="en-US" sz="2000">
                          <a:effectLst/>
                        </a:rPr>
                        <a:t> </a:t>
                      </a:r>
                      <a:endParaRPr lang="en-US" sz="2000">
                        <a:effectLst/>
                        <a:latin typeface="Times New Roman" panose="02020603050405020304" pitchFamily="18" charset="0"/>
                        <a:ea typeface="Times New Roman" panose="02020603050405020304" pitchFamily="18" charset="0"/>
                      </a:endParaRPr>
                    </a:p>
                  </a:txBody>
                  <a:tcPr marL="58724" marR="58724" marT="0" marB="0"/>
                </a:tc>
                <a:tc>
                  <a:txBody>
                    <a:bodyPr/>
                    <a:lstStyle/>
                    <a:p>
                      <a:pPr marL="127000" marR="0" algn="ctr">
                        <a:lnSpc>
                          <a:spcPct val="150000"/>
                        </a:lnSpc>
                        <a:spcBef>
                          <a:spcPts val="0"/>
                        </a:spcBef>
                        <a:spcAft>
                          <a:spcPts val="0"/>
                        </a:spcAft>
                      </a:pPr>
                      <a:r>
                        <a:rPr lang="en-US" sz="2000">
                          <a:effectLst/>
                        </a:rPr>
                        <a:t> </a:t>
                      </a:r>
                      <a:endParaRPr lang="en-US" sz="2000">
                        <a:effectLst/>
                        <a:latin typeface="Times New Roman" panose="02020603050405020304" pitchFamily="18" charset="0"/>
                        <a:ea typeface="Times New Roman" panose="02020603050405020304" pitchFamily="18" charset="0"/>
                      </a:endParaRPr>
                    </a:p>
                  </a:txBody>
                  <a:tcPr marL="58724" marR="58724" marT="0" marB="0"/>
                </a:tc>
                <a:tc>
                  <a:txBody>
                    <a:bodyPr/>
                    <a:lstStyle/>
                    <a:p>
                      <a:pPr marL="127000" marR="0" algn="ctr">
                        <a:lnSpc>
                          <a:spcPct val="150000"/>
                        </a:lnSpc>
                        <a:spcBef>
                          <a:spcPts val="0"/>
                        </a:spcBef>
                        <a:spcAft>
                          <a:spcPts val="0"/>
                        </a:spcAft>
                      </a:pPr>
                      <a:r>
                        <a:rPr lang="en-US" sz="2000">
                          <a:effectLst/>
                        </a:rPr>
                        <a:t> </a:t>
                      </a:r>
                      <a:endParaRPr lang="en-US" sz="2000">
                        <a:effectLst/>
                        <a:latin typeface="Times New Roman" panose="02020603050405020304" pitchFamily="18" charset="0"/>
                        <a:ea typeface="Times New Roman" panose="02020603050405020304" pitchFamily="18" charset="0"/>
                      </a:endParaRPr>
                    </a:p>
                  </a:txBody>
                  <a:tcPr marL="58724" marR="58724" marT="0" marB="0"/>
                </a:tc>
                <a:tc>
                  <a:txBody>
                    <a:bodyPr/>
                    <a:lstStyle/>
                    <a:p>
                      <a:pPr marL="127000" marR="0" algn="ctr">
                        <a:lnSpc>
                          <a:spcPct val="150000"/>
                        </a:lnSpc>
                        <a:spcBef>
                          <a:spcPts val="0"/>
                        </a:spcBef>
                        <a:spcAft>
                          <a:spcPts val="0"/>
                        </a:spcAft>
                      </a:pPr>
                      <a:r>
                        <a:rPr lang="en-US" sz="2000">
                          <a:effectLst/>
                        </a:rPr>
                        <a:t> </a:t>
                      </a:r>
                      <a:endParaRPr lang="en-US" sz="2000">
                        <a:effectLst/>
                        <a:latin typeface="Times New Roman" panose="02020603050405020304" pitchFamily="18" charset="0"/>
                        <a:ea typeface="Times New Roman" panose="02020603050405020304" pitchFamily="18" charset="0"/>
                      </a:endParaRPr>
                    </a:p>
                  </a:txBody>
                  <a:tcPr marL="58724" marR="58724" marT="0" marB="0"/>
                </a:tc>
                <a:extLst>
                  <a:ext uri="{0D108BD9-81ED-4DB2-BD59-A6C34878D82A}">
                    <a16:rowId xmlns:a16="http://schemas.microsoft.com/office/drawing/2014/main" val="716262917"/>
                  </a:ext>
                </a:extLst>
              </a:tr>
              <a:tr h="677328">
                <a:tc>
                  <a:txBody>
                    <a:bodyPr/>
                    <a:lstStyle/>
                    <a:p>
                      <a:pPr marL="0" marR="0" algn="l">
                        <a:lnSpc>
                          <a:spcPct val="115000"/>
                        </a:lnSpc>
                        <a:spcBef>
                          <a:spcPts val="100"/>
                        </a:spcBef>
                        <a:spcAft>
                          <a:spcPts val="100"/>
                        </a:spcAft>
                      </a:pPr>
                      <a:r>
                        <a:rPr lang="en-US" sz="2000">
                          <a:effectLst/>
                        </a:rPr>
                        <a:t>Explore Jetson Nano, Relevant Libraries, and Tools</a:t>
                      </a:r>
                      <a:endParaRPr lang="en-US" sz="2000">
                        <a:effectLst/>
                        <a:latin typeface="Times New Roman" panose="02020603050405020304" pitchFamily="18" charset="0"/>
                        <a:ea typeface="Times New Roman" panose="02020603050405020304" pitchFamily="18" charset="0"/>
                      </a:endParaRPr>
                    </a:p>
                  </a:txBody>
                  <a:tcPr marL="58724" marR="58724" marT="0" marB="0" anchor="ctr"/>
                </a:tc>
                <a:tc>
                  <a:txBody>
                    <a:bodyPr/>
                    <a:lstStyle/>
                    <a:p>
                      <a:pPr marL="127000" marR="0" algn="ctr">
                        <a:lnSpc>
                          <a:spcPct val="150000"/>
                        </a:lnSpc>
                        <a:spcBef>
                          <a:spcPts val="0"/>
                        </a:spcBef>
                        <a:spcAft>
                          <a:spcPts val="0"/>
                        </a:spcAft>
                      </a:pPr>
                      <a:r>
                        <a:rPr lang="en-US" sz="2000">
                          <a:effectLst/>
                        </a:rPr>
                        <a:t> </a:t>
                      </a:r>
                      <a:endParaRPr lang="en-US" sz="2000">
                        <a:effectLst/>
                        <a:latin typeface="Times New Roman" panose="02020603050405020304" pitchFamily="18" charset="0"/>
                        <a:ea typeface="Times New Roman" panose="02020603050405020304" pitchFamily="18" charset="0"/>
                      </a:endParaRPr>
                    </a:p>
                  </a:txBody>
                  <a:tcPr marL="58724" marR="58724" marT="0" marB="0"/>
                </a:tc>
                <a:tc>
                  <a:txBody>
                    <a:bodyPr/>
                    <a:lstStyle/>
                    <a:p>
                      <a:pPr marL="127000" marR="0" algn="ctr">
                        <a:lnSpc>
                          <a:spcPct val="150000"/>
                        </a:lnSpc>
                        <a:spcBef>
                          <a:spcPts val="0"/>
                        </a:spcBef>
                        <a:spcAft>
                          <a:spcPts val="0"/>
                        </a:spcAft>
                      </a:pPr>
                      <a:r>
                        <a:rPr lang="en-US" sz="2000" dirty="0">
                          <a:effectLst/>
                        </a:rPr>
                        <a:t> </a:t>
                      </a:r>
                      <a:endParaRPr lang="en-US" sz="2000" dirty="0">
                        <a:effectLst/>
                        <a:latin typeface="Times New Roman" panose="02020603050405020304" pitchFamily="18" charset="0"/>
                        <a:ea typeface="Times New Roman" panose="02020603050405020304" pitchFamily="18" charset="0"/>
                      </a:endParaRPr>
                    </a:p>
                  </a:txBody>
                  <a:tcPr marL="58724" marR="58724" marT="0" marB="0">
                    <a:solidFill>
                      <a:schemeClr val="tx2">
                        <a:lumMod val="60000"/>
                        <a:lumOff val="40000"/>
                      </a:schemeClr>
                    </a:solidFill>
                  </a:tcPr>
                </a:tc>
                <a:tc>
                  <a:txBody>
                    <a:bodyPr/>
                    <a:lstStyle/>
                    <a:p>
                      <a:pPr marL="127000" marR="0" algn="ctr">
                        <a:lnSpc>
                          <a:spcPct val="150000"/>
                        </a:lnSpc>
                        <a:spcBef>
                          <a:spcPts val="0"/>
                        </a:spcBef>
                        <a:spcAft>
                          <a:spcPts val="0"/>
                        </a:spcAft>
                      </a:pPr>
                      <a:r>
                        <a:rPr lang="en-US" sz="2000" dirty="0">
                          <a:effectLst/>
                        </a:rPr>
                        <a:t> </a:t>
                      </a:r>
                      <a:endParaRPr lang="en-US" sz="2000" dirty="0">
                        <a:effectLst/>
                        <a:latin typeface="Times New Roman" panose="02020603050405020304" pitchFamily="18" charset="0"/>
                        <a:ea typeface="Times New Roman" panose="02020603050405020304" pitchFamily="18" charset="0"/>
                      </a:endParaRPr>
                    </a:p>
                  </a:txBody>
                  <a:tcPr marL="58724" marR="58724" marT="0" marB="0">
                    <a:solidFill>
                      <a:schemeClr val="tx2">
                        <a:lumMod val="60000"/>
                        <a:lumOff val="40000"/>
                      </a:schemeClr>
                    </a:solidFill>
                  </a:tcPr>
                </a:tc>
                <a:tc>
                  <a:txBody>
                    <a:bodyPr/>
                    <a:lstStyle/>
                    <a:p>
                      <a:pPr marL="127000" marR="0" algn="l">
                        <a:lnSpc>
                          <a:spcPct val="150000"/>
                        </a:lnSpc>
                        <a:spcBef>
                          <a:spcPts val="0"/>
                        </a:spcBef>
                        <a:spcAft>
                          <a:spcPts val="0"/>
                        </a:spcAft>
                      </a:pPr>
                      <a:r>
                        <a:rPr lang="en-US" sz="2000" dirty="0">
                          <a:effectLst/>
                        </a:rPr>
                        <a:t> </a:t>
                      </a:r>
                      <a:endParaRPr lang="en-US" sz="2000" dirty="0">
                        <a:effectLst/>
                        <a:latin typeface="Times New Roman" panose="02020603050405020304" pitchFamily="18" charset="0"/>
                        <a:ea typeface="Times New Roman" panose="02020603050405020304" pitchFamily="18" charset="0"/>
                      </a:endParaRPr>
                    </a:p>
                  </a:txBody>
                  <a:tcPr marL="58724" marR="58724" marT="0" marB="0">
                    <a:solidFill>
                      <a:schemeClr val="tx2">
                        <a:lumMod val="60000"/>
                        <a:lumOff val="40000"/>
                      </a:schemeClr>
                    </a:solidFill>
                  </a:tcPr>
                </a:tc>
                <a:tc>
                  <a:txBody>
                    <a:bodyPr/>
                    <a:lstStyle/>
                    <a:p>
                      <a:pPr marL="127000" marR="0" algn="ctr">
                        <a:lnSpc>
                          <a:spcPct val="150000"/>
                        </a:lnSpc>
                        <a:spcBef>
                          <a:spcPts val="0"/>
                        </a:spcBef>
                        <a:spcAft>
                          <a:spcPts val="0"/>
                        </a:spcAft>
                      </a:pPr>
                      <a:r>
                        <a:rPr lang="en-US" sz="2000">
                          <a:effectLst/>
                        </a:rPr>
                        <a:t> </a:t>
                      </a:r>
                      <a:endParaRPr lang="en-US" sz="2000">
                        <a:effectLst/>
                        <a:latin typeface="Times New Roman" panose="02020603050405020304" pitchFamily="18" charset="0"/>
                        <a:ea typeface="Times New Roman" panose="02020603050405020304" pitchFamily="18" charset="0"/>
                      </a:endParaRPr>
                    </a:p>
                  </a:txBody>
                  <a:tcPr marL="58724" marR="58724" marT="0" marB="0"/>
                </a:tc>
                <a:tc>
                  <a:txBody>
                    <a:bodyPr/>
                    <a:lstStyle/>
                    <a:p>
                      <a:pPr marL="127000" marR="0" algn="ctr">
                        <a:lnSpc>
                          <a:spcPct val="150000"/>
                        </a:lnSpc>
                        <a:spcBef>
                          <a:spcPts val="0"/>
                        </a:spcBef>
                        <a:spcAft>
                          <a:spcPts val="0"/>
                        </a:spcAft>
                      </a:pPr>
                      <a:r>
                        <a:rPr lang="en-US" sz="2000">
                          <a:effectLst/>
                        </a:rPr>
                        <a:t> </a:t>
                      </a:r>
                      <a:endParaRPr lang="en-US" sz="2000">
                        <a:effectLst/>
                        <a:latin typeface="Times New Roman" panose="02020603050405020304" pitchFamily="18" charset="0"/>
                        <a:ea typeface="Times New Roman" panose="02020603050405020304" pitchFamily="18" charset="0"/>
                      </a:endParaRPr>
                    </a:p>
                  </a:txBody>
                  <a:tcPr marL="58724" marR="58724" marT="0" marB="0"/>
                </a:tc>
                <a:tc>
                  <a:txBody>
                    <a:bodyPr/>
                    <a:lstStyle/>
                    <a:p>
                      <a:pPr marL="127000" marR="0" algn="ctr">
                        <a:lnSpc>
                          <a:spcPct val="150000"/>
                        </a:lnSpc>
                        <a:spcBef>
                          <a:spcPts val="0"/>
                        </a:spcBef>
                        <a:spcAft>
                          <a:spcPts val="0"/>
                        </a:spcAft>
                      </a:pPr>
                      <a:r>
                        <a:rPr lang="en-US" sz="2000">
                          <a:effectLst/>
                        </a:rPr>
                        <a:t> </a:t>
                      </a:r>
                      <a:endParaRPr lang="en-US" sz="2000">
                        <a:effectLst/>
                        <a:latin typeface="Times New Roman" panose="02020603050405020304" pitchFamily="18" charset="0"/>
                        <a:ea typeface="Times New Roman" panose="02020603050405020304" pitchFamily="18" charset="0"/>
                      </a:endParaRPr>
                    </a:p>
                  </a:txBody>
                  <a:tcPr marL="58724" marR="58724" marT="0" marB="0"/>
                </a:tc>
                <a:tc>
                  <a:txBody>
                    <a:bodyPr/>
                    <a:lstStyle/>
                    <a:p>
                      <a:pPr marL="127000" marR="0" algn="ctr">
                        <a:lnSpc>
                          <a:spcPct val="150000"/>
                        </a:lnSpc>
                        <a:spcBef>
                          <a:spcPts val="0"/>
                        </a:spcBef>
                        <a:spcAft>
                          <a:spcPts val="0"/>
                        </a:spcAft>
                      </a:pPr>
                      <a:r>
                        <a:rPr lang="en-US" sz="2000">
                          <a:effectLst/>
                        </a:rPr>
                        <a:t> </a:t>
                      </a:r>
                      <a:endParaRPr lang="en-US" sz="2000">
                        <a:effectLst/>
                        <a:latin typeface="Times New Roman" panose="02020603050405020304" pitchFamily="18" charset="0"/>
                        <a:ea typeface="Times New Roman" panose="02020603050405020304" pitchFamily="18" charset="0"/>
                      </a:endParaRPr>
                    </a:p>
                  </a:txBody>
                  <a:tcPr marL="58724" marR="58724" marT="0" marB="0"/>
                </a:tc>
                <a:tc>
                  <a:txBody>
                    <a:bodyPr/>
                    <a:lstStyle/>
                    <a:p>
                      <a:pPr marL="127000" marR="0" algn="ctr">
                        <a:lnSpc>
                          <a:spcPct val="150000"/>
                        </a:lnSpc>
                        <a:spcBef>
                          <a:spcPts val="0"/>
                        </a:spcBef>
                        <a:spcAft>
                          <a:spcPts val="0"/>
                        </a:spcAft>
                      </a:pPr>
                      <a:r>
                        <a:rPr lang="en-US" sz="2000">
                          <a:effectLst/>
                        </a:rPr>
                        <a:t> </a:t>
                      </a:r>
                      <a:endParaRPr lang="en-US" sz="2000">
                        <a:effectLst/>
                        <a:latin typeface="Times New Roman" panose="02020603050405020304" pitchFamily="18" charset="0"/>
                        <a:ea typeface="Times New Roman" panose="02020603050405020304" pitchFamily="18" charset="0"/>
                      </a:endParaRPr>
                    </a:p>
                  </a:txBody>
                  <a:tcPr marL="58724" marR="58724" marT="0" marB="0"/>
                </a:tc>
                <a:tc>
                  <a:txBody>
                    <a:bodyPr/>
                    <a:lstStyle/>
                    <a:p>
                      <a:pPr marL="127000" marR="0" algn="ctr">
                        <a:lnSpc>
                          <a:spcPct val="150000"/>
                        </a:lnSpc>
                        <a:spcBef>
                          <a:spcPts val="0"/>
                        </a:spcBef>
                        <a:spcAft>
                          <a:spcPts val="0"/>
                        </a:spcAft>
                      </a:pPr>
                      <a:r>
                        <a:rPr lang="en-US" sz="2000">
                          <a:effectLst/>
                        </a:rPr>
                        <a:t> </a:t>
                      </a:r>
                      <a:endParaRPr lang="en-US" sz="2000">
                        <a:effectLst/>
                        <a:latin typeface="Times New Roman" panose="02020603050405020304" pitchFamily="18" charset="0"/>
                        <a:ea typeface="Times New Roman" panose="02020603050405020304" pitchFamily="18" charset="0"/>
                      </a:endParaRPr>
                    </a:p>
                  </a:txBody>
                  <a:tcPr marL="58724" marR="58724" marT="0" marB="0"/>
                </a:tc>
                <a:tc>
                  <a:txBody>
                    <a:bodyPr/>
                    <a:lstStyle/>
                    <a:p>
                      <a:pPr marL="127000" marR="0" algn="ctr">
                        <a:lnSpc>
                          <a:spcPct val="150000"/>
                        </a:lnSpc>
                        <a:spcBef>
                          <a:spcPts val="0"/>
                        </a:spcBef>
                        <a:spcAft>
                          <a:spcPts val="0"/>
                        </a:spcAft>
                      </a:pPr>
                      <a:r>
                        <a:rPr lang="en-US" sz="2000">
                          <a:effectLst/>
                        </a:rPr>
                        <a:t> </a:t>
                      </a:r>
                      <a:endParaRPr lang="en-US" sz="2000">
                        <a:effectLst/>
                        <a:latin typeface="Times New Roman" panose="02020603050405020304" pitchFamily="18" charset="0"/>
                        <a:ea typeface="Times New Roman" panose="02020603050405020304" pitchFamily="18" charset="0"/>
                      </a:endParaRPr>
                    </a:p>
                  </a:txBody>
                  <a:tcPr marL="58724" marR="58724" marT="0" marB="0"/>
                </a:tc>
                <a:extLst>
                  <a:ext uri="{0D108BD9-81ED-4DB2-BD59-A6C34878D82A}">
                    <a16:rowId xmlns:a16="http://schemas.microsoft.com/office/drawing/2014/main" val="355403049"/>
                  </a:ext>
                </a:extLst>
              </a:tr>
              <a:tr h="677328">
                <a:tc>
                  <a:txBody>
                    <a:bodyPr/>
                    <a:lstStyle/>
                    <a:p>
                      <a:pPr marL="0" marR="0" algn="l">
                        <a:lnSpc>
                          <a:spcPct val="115000"/>
                        </a:lnSpc>
                        <a:spcBef>
                          <a:spcPts val="100"/>
                        </a:spcBef>
                        <a:spcAft>
                          <a:spcPts val="100"/>
                        </a:spcAft>
                      </a:pPr>
                      <a:r>
                        <a:rPr lang="en-US" sz="2000">
                          <a:effectLst/>
                        </a:rPr>
                        <a:t>Single Lane Detection Prototype Implementation and  Testing</a:t>
                      </a:r>
                      <a:endParaRPr lang="en-US" sz="2000">
                        <a:effectLst/>
                        <a:latin typeface="Times New Roman" panose="02020603050405020304" pitchFamily="18" charset="0"/>
                        <a:ea typeface="Times New Roman" panose="02020603050405020304" pitchFamily="18" charset="0"/>
                      </a:endParaRPr>
                    </a:p>
                  </a:txBody>
                  <a:tcPr marL="58724" marR="58724" marT="0" marB="0" anchor="ctr"/>
                </a:tc>
                <a:tc>
                  <a:txBody>
                    <a:bodyPr/>
                    <a:lstStyle/>
                    <a:p>
                      <a:pPr marL="127000" marR="0" algn="ctr">
                        <a:lnSpc>
                          <a:spcPct val="150000"/>
                        </a:lnSpc>
                        <a:spcBef>
                          <a:spcPts val="0"/>
                        </a:spcBef>
                        <a:spcAft>
                          <a:spcPts val="0"/>
                        </a:spcAft>
                      </a:pPr>
                      <a:r>
                        <a:rPr lang="en-US" sz="2000">
                          <a:effectLst/>
                        </a:rPr>
                        <a:t> </a:t>
                      </a:r>
                      <a:endParaRPr lang="en-US" sz="2000">
                        <a:effectLst/>
                        <a:latin typeface="Times New Roman" panose="02020603050405020304" pitchFamily="18" charset="0"/>
                        <a:ea typeface="Times New Roman" panose="02020603050405020304" pitchFamily="18" charset="0"/>
                      </a:endParaRPr>
                    </a:p>
                  </a:txBody>
                  <a:tcPr marL="58724" marR="58724" marT="0" marB="0"/>
                </a:tc>
                <a:tc>
                  <a:txBody>
                    <a:bodyPr/>
                    <a:lstStyle/>
                    <a:p>
                      <a:pPr marL="127000" marR="0" algn="ctr">
                        <a:lnSpc>
                          <a:spcPct val="150000"/>
                        </a:lnSpc>
                        <a:spcBef>
                          <a:spcPts val="0"/>
                        </a:spcBef>
                        <a:spcAft>
                          <a:spcPts val="0"/>
                        </a:spcAft>
                      </a:pPr>
                      <a:r>
                        <a:rPr lang="en-US" sz="2000">
                          <a:effectLst/>
                        </a:rPr>
                        <a:t> </a:t>
                      </a:r>
                      <a:endParaRPr lang="en-US" sz="2000">
                        <a:effectLst/>
                        <a:latin typeface="Times New Roman" panose="02020603050405020304" pitchFamily="18" charset="0"/>
                        <a:ea typeface="Times New Roman" panose="02020603050405020304" pitchFamily="18" charset="0"/>
                      </a:endParaRPr>
                    </a:p>
                  </a:txBody>
                  <a:tcPr marL="58724" marR="58724" marT="0" marB="0"/>
                </a:tc>
                <a:tc>
                  <a:txBody>
                    <a:bodyPr/>
                    <a:lstStyle/>
                    <a:p>
                      <a:pPr marL="127000" marR="0" algn="ctr">
                        <a:lnSpc>
                          <a:spcPct val="150000"/>
                        </a:lnSpc>
                        <a:spcBef>
                          <a:spcPts val="0"/>
                        </a:spcBef>
                        <a:spcAft>
                          <a:spcPts val="0"/>
                        </a:spcAft>
                      </a:pPr>
                      <a:r>
                        <a:rPr lang="en-US" sz="2000" dirty="0">
                          <a:effectLst/>
                        </a:rPr>
                        <a:t> </a:t>
                      </a:r>
                      <a:endParaRPr lang="en-US" sz="2000" dirty="0">
                        <a:effectLst/>
                        <a:latin typeface="Times New Roman" panose="02020603050405020304" pitchFamily="18" charset="0"/>
                        <a:ea typeface="Times New Roman" panose="02020603050405020304" pitchFamily="18" charset="0"/>
                      </a:endParaRPr>
                    </a:p>
                  </a:txBody>
                  <a:tcPr marL="58724" marR="58724" marT="0" marB="0">
                    <a:solidFill>
                      <a:schemeClr val="tx2">
                        <a:lumMod val="60000"/>
                        <a:lumOff val="40000"/>
                      </a:schemeClr>
                    </a:solidFill>
                  </a:tcPr>
                </a:tc>
                <a:tc>
                  <a:txBody>
                    <a:bodyPr/>
                    <a:lstStyle/>
                    <a:p>
                      <a:pPr marL="127000" marR="0" algn="ctr">
                        <a:lnSpc>
                          <a:spcPct val="150000"/>
                        </a:lnSpc>
                        <a:spcBef>
                          <a:spcPts val="0"/>
                        </a:spcBef>
                        <a:spcAft>
                          <a:spcPts val="0"/>
                        </a:spcAft>
                      </a:pPr>
                      <a:r>
                        <a:rPr lang="en-US" sz="2000" dirty="0">
                          <a:effectLst/>
                        </a:rPr>
                        <a:t> </a:t>
                      </a:r>
                      <a:endParaRPr lang="en-US" sz="2000" dirty="0">
                        <a:effectLst/>
                        <a:latin typeface="Times New Roman" panose="02020603050405020304" pitchFamily="18" charset="0"/>
                        <a:ea typeface="Times New Roman" panose="02020603050405020304" pitchFamily="18" charset="0"/>
                      </a:endParaRPr>
                    </a:p>
                  </a:txBody>
                  <a:tcPr marL="58724" marR="58724" marT="0" marB="0">
                    <a:solidFill>
                      <a:schemeClr val="tx2">
                        <a:lumMod val="60000"/>
                        <a:lumOff val="40000"/>
                      </a:schemeClr>
                    </a:solidFill>
                  </a:tcPr>
                </a:tc>
                <a:tc>
                  <a:txBody>
                    <a:bodyPr/>
                    <a:lstStyle/>
                    <a:p>
                      <a:pPr marL="127000" marR="0" algn="ctr">
                        <a:lnSpc>
                          <a:spcPct val="150000"/>
                        </a:lnSpc>
                        <a:spcBef>
                          <a:spcPts val="0"/>
                        </a:spcBef>
                        <a:spcAft>
                          <a:spcPts val="0"/>
                        </a:spcAft>
                      </a:pPr>
                      <a:r>
                        <a:rPr lang="en-US" sz="2000" dirty="0">
                          <a:effectLst/>
                        </a:rPr>
                        <a:t> </a:t>
                      </a:r>
                      <a:endParaRPr lang="en-US" sz="2000" dirty="0">
                        <a:effectLst/>
                        <a:latin typeface="Times New Roman" panose="02020603050405020304" pitchFamily="18" charset="0"/>
                        <a:ea typeface="Times New Roman" panose="02020603050405020304" pitchFamily="18" charset="0"/>
                      </a:endParaRPr>
                    </a:p>
                  </a:txBody>
                  <a:tcPr marL="58724" marR="58724" marT="0" marB="0">
                    <a:solidFill>
                      <a:schemeClr val="tx2">
                        <a:lumMod val="60000"/>
                        <a:lumOff val="40000"/>
                      </a:schemeClr>
                    </a:solidFill>
                  </a:tcPr>
                </a:tc>
                <a:tc>
                  <a:txBody>
                    <a:bodyPr/>
                    <a:lstStyle/>
                    <a:p>
                      <a:pPr marL="127000" marR="0" algn="l">
                        <a:lnSpc>
                          <a:spcPct val="150000"/>
                        </a:lnSpc>
                        <a:spcBef>
                          <a:spcPts val="0"/>
                        </a:spcBef>
                        <a:spcAft>
                          <a:spcPts val="0"/>
                        </a:spcAft>
                      </a:pPr>
                      <a:r>
                        <a:rPr lang="en-US" sz="2000">
                          <a:effectLst/>
                        </a:rPr>
                        <a:t> </a:t>
                      </a:r>
                      <a:endParaRPr lang="en-US" sz="2000">
                        <a:effectLst/>
                        <a:latin typeface="Times New Roman" panose="02020603050405020304" pitchFamily="18" charset="0"/>
                        <a:ea typeface="Times New Roman" panose="02020603050405020304" pitchFamily="18" charset="0"/>
                      </a:endParaRPr>
                    </a:p>
                  </a:txBody>
                  <a:tcPr marL="58724" marR="58724" marT="0" marB="0"/>
                </a:tc>
                <a:tc>
                  <a:txBody>
                    <a:bodyPr/>
                    <a:lstStyle/>
                    <a:p>
                      <a:pPr marL="127000" marR="0" algn="ctr">
                        <a:lnSpc>
                          <a:spcPct val="150000"/>
                        </a:lnSpc>
                        <a:spcBef>
                          <a:spcPts val="0"/>
                        </a:spcBef>
                        <a:spcAft>
                          <a:spcPts val="0"/>
                        </a:spcAft>
                      </a:pPr>
                      <a:r>
                        <a:rPr lang="en-US" sz="2000">
                          <a:effectLst/>
                        </a:rPr>
                        <a:t> </a:t>
                      </a:r>
                      <a:endParaRPr lang="en-US" sz="2000">
                        <a:effectLst/>
                        <a:latin typeface="Times New Roman" panose="02020603050405020304" pitchFamily="18" charset="0"/>
                        <a:ea typeface="Times New Roman" panose="02020603050405020304" pitchFamily="18" charset="0"/>
                      </a:endParaRPr>
                    </a:p>
                  </a:txBody>
                  <a:tcPr marL="58724" marR="58724" marT="0" marB="0"/>
                </a:tc>
                <a:tc>
                  <a:txBody>
                    <a:bodyPr/>
                    <a:lstStyle/>
                    <a:p>
                      <a:pPr marL="127000" marR="0" algn="ctr">
                        <a:lnSpc>
                          <a:spcPct val="150000"/>
                        </a:lnSpc>
                        <a:spcBef>
                          <a:spcPts val="0"/>
                        </a:spcBef>
                        <a:spcAft>
                          <a:spcPts val="0"/>
                        </a:spcAft>
                      </a:pPr>
                      <a:r>
                        <a:rPr lang="en-US" sz="2000">
                          <a:effectLst/>
                        </a:rPr>
                        <a:t> </a:t>
                      </a:r>
                      <a:endParaRPr lang="en-US" sz="2000">
                        <a:effectLst/>
                        <a:latin typeface="Times New Roman" panose="02020603050405020304" pitchFamily="18" charset="0"/>
                        <a:ea typeface="Times New Roman" panose="02020603050405020304" pitchFamily="18" charset="0"/>
                      </a:endParaRPr>
                    </a:p>
                  </a:txBody>
                  <a:tcPr marL="58724" marR="58724" marT="0" marB="0"/>
                </a:tc>
                <a:tc>
                  <a:txBody>
                    <a:bodyPr/>
                    <a:lstStyle/>
                    <a:p>
                      <a:pPr marL="127000" marR="0" algn="ctr">
                        <a:lnSpc>
                          <a:spcPct val="150000"/>
                        </a:lnSpc>
                        <a:spcBef>
                          <a:spcPts val="0"/>
                        </a:spcBef>
                        <a:spcAft>
                          <a:spcPts val="0"/>
                        </a:spcAft>
                      </a:pPr>
                      <a:r>
                        <a:rPr lang="en-US" sz="2000">
                          <a:effectLst/>
                        </a:rPr>
                        <a:t> </a:t>
                      </a:r>
                      <a:endParaRPr lang="en-US" sz="2000">
                        <a:effectLst/>
                        <a:latin typeface="Times New Roman" panose="02020603050405020304" pitchFamily="18" charset="0"/>
                        <a:ea typeface="Times New Roman" panose="02020603050405020304" pitchFamily="18" charset="0"/>
                      </a:endParaRPr>
                    </a:p>
                  </a:txBody>
                  <a:tcPr marL="58724" marR="58724" marT="0" marB="0"/>
                </a:tc>
                <a:tc>
                  <a:txBody>
                    <a:bodyPr/>
                    <a:lstStyle/>
                    <a:p>
                      <a:pPr marL="127000" marR="0" algn="ctr">
                        <a:lnSpc>
                          <a:spcPct val="150000"/>
                        </a:lnSpc>
                        <a:spcBef>
                          <a:spcPts val="0"/>
                        </a:spcBef>
                        <a:spcAft>
                          <a:spcPts val="0"/>
                        </a:spcAft>
                      </a:pPr>
                      <a:r>
                        <a:rPr lang="en-US" sz="2000">
                          <a:effectLst/>
                        </a:rPr>
                        <a:t> </a:t>
                      </a:r>
                      <a:endParaRPr lang="en-US" sz="2000">
                        <a:effectLst/>
                        <a:latin typeface="Times New Roman" panose="02020603050405020304" pitchFamily="18" charset="0"/>
                        <a:ea typeface="Times New Roman" panose="02020603050405020304" pitchFamily="18" charset="0"/>
                      </a:endParaRPr>
                    </a:p>
                  </a:txBody>
                  <a:tcPr marL="58724" marR="58724" marT="0" marB="0"/>
                </a:tc>
                <a:tc>
                  <a:txBody>
                    <a:bodyPr/>
                    <a:lstStyle/>
                    <a:p>
                      <a:pPr marL="127000" marR="0" algn="ctr">
                        <a:lnSpc>
                          <a:spcPct val="150000"/>
                        </a:lnSpc>
                        <a:spcBef>
                          <a:spcPts val="0"/>
                        </a:spcBef>
                        <a:spcAft>
                          <a:spcPts val="0"/>
                        </a:spcAft>
                      </a:pPr>
                      <a:r>
                        <a:rPr lang="en-US" sz="2000">
                          <a:effectLst/>
                        </a:rPr>
                        <a:t> </a:t>
                      </a:r>
                      <a:endParaRPr lang="en-US" sz="2000">
                        <a:effectLst/>
                        <a:latin typeface="Times New Roman" panose="02020603050405020304" pitchFamily="18" charset="0"/>
                        <a:ea typeface="Times New Roman" panose="02020603050405020304" pitchFamily="18" charset="0"/>
                      </a:endParaRPr>
                    </a:p>
                  </a:txBody>
                  <a:tcPr marL="58724" marR="58724" marT="0" marB="0"/>
                </a:tc>
                <a:extLst>
                  <a:ext uri="{0D108BD9-81ED-4DB2-BD59-A6C34878D82A}">
                    <a16:rowId xmlns:a16="http://schemas.microsoft.com/office/drawing/2014/main" val="3801642788"/>
                  </a:ext>
                </a:extLst>
              </a:tr>
              <a:tr h="677328">
                <a:tc>
                  <a:txBody>
                    <a:bodyPr/>
                    <a:lstStyle/>
                    <a:p>
                      <a:pPr marL="0" marR="0" algn="l">
                        <a:lnSpc>
                          <a:spcPct val="115000"/>
                        </a:lnSpc>
                        <a:spcBef>
                          <a:spcPts val="100"/>
                        </a:spcBef>
                        <a:spcAft>
                          <a:spcPts val="100"/>
                        </a:spcAft>
                      </a:pPr>
                      <a:r>
                        <a:rPr lang="en-US" sz="2000">
                          <a:effectLst/>
                        </a:rPr>
                        <a:t>Multi-Lane Detection Prototype Implementation and Testing</a:t>
                      </a:r>
                      <a:endParaRPr lang="en-US" sz="2000">
                        <a:effectLst/>
                        <a:latin typeface="Times New Roman" panose="02020603050405020304" pitchFamily="18" charset="0"/>
                        <a:ea typeface="Times New Roman" panose="02020603050405020304" pitchFamily="18" charset="0"/>
                      </a:endParaRPr>
                    </a:p>
                  </a:txBody>
                  <a:tcPr marL="58724" marR="58724" marT="0" marB="0" anchor="ctr"/>
                </a:tc>
                <a:tc>
                  <a:txBody>
                    <a:bodyPr/>
                    <a:lstStyle/>
                    <a:p>
                      <a:pPr marL="127000" marR="0" algn="ctr">
                        <a:lnSpc>
                          <a:spcPct val="150000"/>
                        </a:lnSpc>
                        <a:spcBef>
                          <a:spcPts val="0"/>
                        </a:spcBef>
                        <a:spcAft>
                          <a:spcPts val="0"/>
                        </a:spcAft>
                      </a:pPr>
                      <a:r>
                        <a:rPr lang="en-US" sz="2000">
                          <a:effectLst/>
                        </a:rPr>
                        <a:t> </a:t>
                      </a:r>
                      <a:endParaRPr lang="en-US" sz="2000">
                        <a:effectLst/>
                        <a:latin typeface="Times New Roman" panose="02020603050405020304" pitchFamily="18" charset="0"/>
                        <a:ea typeface="Times New Roman" panose="02020603050405020304" pitchFamily="18" charset="0"/>
                      </a:endParaRPr>
                    </a:p>
                  </a:txBody>
                  <a:tcPr marL="58724" marR="58724" marT="0" marB="0"/>
                </a:tc>
                <a:tc>
                  <a:txBody>
                    <a:bodyPr/>
                    <a:lstStyle/>
                    <a:p>
                      <a:pPr marL="127000" marR="0" algn="ctr">
                        <a:lnSpc>
                          <a:spcPct val="150000"/>
                        </a:lnSpc>
                        <a:spcBef>
                          <a:spcPts val="0"/>
                        </a:spcBef>
                        <a:spcAft>
                          <a:spcPts val="0"/>
                        </a:spcAft>
                      </a:pPr>
                      <a:r>
                        <a:rPr lang="en-US" sz="2000">
                          <a:effectLst/>
                        </a:rPr>
                        <a:t> </a:t>
                      </a:r>
                      <a:endParaRPr lang="en-US" sz="2000">
                        <a:effectLst/>
                        <a:latin typeface="Times New Roman" panose="02020603050405020304" pitchFamily="18" charset="0"/>
                        <a:ea typeface="Times New Roman" panose="02020603050405020304" pitchFamily="18" charset="0"/>
                      </a:endParaRPr>
                    </a:p>
                  </a:txBody>
                  <a:tcPr marL="58724" marR="58724" marT="0" marB="0"/>
                </a:tc>
                <a:tc>
                  <a:txBody>
                    <a:bodyPr/>
                    <a:lstStyle/>
                    <a:p>
                      <a:pPr marL="127000" marR="0" algn="ctr">
                        <a:lnSpc>
                          <a:spcPct val="150000"/>
                        </a:lnSpc>
                        <a:spcBef>
                          <a:spcPts val="0"/>
                        </a:spcBef>
                        <a:spcAft>
                          <a:spcPts val="0"/>
                        </a:spcAft>
                      </a:pPr>
                      <a:r>
                        <a:rPr lang="en-US" sz="2000">
                          <a:effectLst/>
                        </a:rPr>
                        <a:t> </a:t>
                      </a:r>
                      <a:endParaRPr lang="en-US" sz="2000">
                        <a:effectLst/>
                        <a:latin typeface="Times New Roman" panose="02020603050405020304" pitchFamily="18" charset="0"/>
                        <a:ea typeface="Times New Roman" panose="02020603050405020304" pitchFamily="18" charset="0"/>
                      </a:endParaRPr>
                    </a:p>
                  </a:txBody>
                  <a:tcPr marL="58724" marR="58724" marT="0" marB="0"/>
                </a:tc>
                <a:tc>
                  <a:txBody>
                    <a:bodyPr/>
                    <a:lstStyle/>
                    <a:p>
                      <a:pPr marL="127000" marR="0" algn="ctr">
                        <a:lnSpc>
                          <a:spcPct val="150000"/>
                        </a:lnSpc>
                        <a:spcBef>
                          <a:spcPts val="0"/>
                        </a:spcBef>
                        <a:spcAft>
                          <a:spcPts val="0"/>
                        </a:spcAft>
                      </a:pPr>
                      <a:r>
                        <a:rPr lang="en-US" sz="2000">
                          <a:effectLst/>
                        </a:rPr>
                        <a:t> </a:t>
                      </a:r>
                      <a:endParaRPr lang="en-US" sz="2000">
                        <a:effectLst/>
                        <a:latin typeface="Times New Roman" panose="02020603050405020304" pitchFamily="18" charset="0"/>
                        <a:ea typeface="Times New Roman" panose="02020603050405020304" pitchFamily="18" charset="0"/>
                      </a:endParaRPr>
                    </a:p>
                  </a:txBody>
                  <a:tcPr marL="58724" marR="58724" marT="0" marB="0"/>
                </a:tc>
                <a:tc>
                  <a:txBody>
                    <a:bodyPr/>
                    <a:lstStyle/>
                    <a:p>
                      <a:pPr marL="127000" marR="0" algn="ctr">
                        <a:lnSpc>
                          <a:spcPct val="150000"/>
                        </a:lnSpc>
                        <a:spcBef>
                          <a:spcPts val="0"/>
                        </a:spcBef>
                        <a:spcAft>
                          <a:spcPts val="0"/>
                        </a:spcAft>
                      </a:pPr>
                      <a:r>
                        <a:rPr lang="en-US" sz="2000">
                          <a:effectLst/>
                        </a:rPr>
                        <a:t> </a:t>
                      </a:r>
                      <a:endParaRPr lang="en-US" sz="2000">
                        <a:effectLst/>
                        <a:latin typeface="Times New Roman" panose="02020603050405020304" pitchFamily="18" charset="0"/>
                        <a:ea typeface="Times New Roman" panose="02020603050405020304" pitchFamily="18" charset="0"/>
                      </a:endParaRPr>
                    </a:p>
                  </a:txBody>
                  <a:tcPr marL="58724" marR="58724" marT="0" marB="0"/>
                </a:tc>
                <a:tc>
                  <a:txBody>
                    <a:bodyPr/>
                    <a:lstStyle/>
                    <a:p>
                      <a:pPr marL="127000" marR="0" algn="ctr">
                        <a:lnSpc>
                          <a:spcPct val="150000"/>
                        </a:lnSpc>
                        <a:spcBef>
                          <a:spcPts val="0"/>
                        </a:spcBef>
                        <a:spcAft>
                          <a:spcPts val="0"/>
                        </a:spcAft>
                      </a:pPr>
                      <a:r>
                        <a:rPr lang="en-US" sz="2000" dirty="0">
                          <a:effectLst/>
                        </a:rPr>
                        <a:t> </a:t>
                      </a:r>
                      <a:endParaRPr lang="en-US" sz="2000" dirty="0">
                        <a:effectLst/>
                        <a:latin typeface="Times New Roman" panose="02020603050405020304" pitchFamily="18" charset="0"/>
                        <a:ea typeface="Times New Roman" panose="02020603050405020304" pitchFamily="18" charset="0"/>
                      </a:endParaRPr>
                    </a:p>
                  </a:txBody>
                  <a:tcPr marL="58724" marR="58724" marT="0" marB="0">
                    <a:solidFill>
                      <a:schemeClr val="tx2">
                        <a:lumMod val="60000"/>
                        <a:lumOff val="40000"/>
                      </a:schemeClr>
                    </a:solidFill>
                  </a:tcPr>
                </a:tc>
                <a:tc>
                  <a:txBody>
                    <a:bodyPr/>
                    <a:lstStyle/>
                    <a:p>
                      <a:pPr marL="127000" marR="0" algn="ctr">
                        <a:lnSpc>
                          <a:spcPct val="150000"/>
                        </a:lnSpc>
                        <a:spcBef>
                          <a:spcPts val="0"/>
                        </a:spcBef>
                        <a:spcAft>
                          <a:spcPts val="0"/>
                        </a:spcAft>
                      </a:pPr>
                      <a:r>
                        <a:rPr lang="en-US" sz="2000">
                          <a:effectLst/>
                        </a:rPr>
                        <a:t> </a:t>
                      </a:r>
                      <a:endParaRPr lang="en-US" sz="2000">
                        <a:effectLst/>
                        <a:latin typeface="Times New Roman" panose="02020603050405020304" pitchFamily="18" charset="0"/>
                        <a:ea typeface="Times New Roman" panose="02020603050405020304" pitchFamily="18" charset="0"/>
                      </a:endParaRPr>
                    </a:p>
                  </a:txBody>
                  <a:tcPr marL="58724" marR="58724" marT="0" marB="0">
                    <a:solidFill>
                      <a:schemeClr val="tx2">
                        <a:lumMod val="60000"/>
                        <a:lumOff val="40000"/>
                      </a:schemeClr>
                    </a:solidFill>
                  </a:tcPr>
                </a:tc>
                <a:tc>
                  <a:txBody>
                    <a:bodyPr/>
                    <a:lstStyle/>
                    <a:p>
                      <a:pPr marL="127000" marR="0" algn="ctr">
                        <a:lnSpc>
                          <a:spcPct val="150000"/>
                        </a:lnSpc>
                        <a:spcBef>
                          <a:spcPts val="0"/>
                        </a:spcBef>
                        <a:spcAft>
                          <a:spcPts val="0"/>
                        </a:spcAft>
                      </a:pPr>
                      <a:r>
                        <a:rPr lang="en-US" sz="2000" dirty="0">
                          <a:effectLst/>
                        </a:rPr>
                        <a:t> </a:t>
                      </a:r>
                      <a:endParaRPr lang="en-US" sz="2000" dirty="0">
                        <a:effectLst/>
                        <a:latin typeface="Times New Roman" panose="02020603050405020304" pitchFamily="18" charset="0"/>
                        <a:ea typeface="Times New Roman" panose="02020603050405020304" pitchFamily="18" charset="0"/>
                      </a:endParaRPr>
                    </a:p>
                  </a:txBody>
                  <a:tcPr marL="58724" marR="58724" marT="0" marB="0">
                    <a:solidFill>
                      <a:schemeClr val="tx2">
                        <a:lumMod val="60000"/>
                        <a:lumOff val="40000"/>
                      </a:schemeClr>
                    </a:solidFill>
                  </a:tcPr>
                </a:tc>
                <a:tc>
                  <a:txBody>
                    <a:bodyPr/>
                    <a:lstStyle/>
                    <a:p>
                      <a:pPr marL="127000" marR="0" algn="ctr">
                        <a:lnSpc>
                          <a:spcPct val="150000"/>
                        </a:lnSpc>
                        <a:spcBef>
                          <a:spcPts val="0"/>
                        </a:spcBef>
                        <a:spcAft>
                          <a:spcPts val="0"/>
                        </a:spcAft>
                      </a:pPr>
                      <a:r>
                        <a:rPr lang="en-US" sz="2000" dirty="0">
                          <a:effectLst/>
                        </a:rPr>
                        <a:t> </a:t>
                      </a:r>
                      <a:endParaRPr lang="en-US" sz="2000" dirty="0">
                        <a:effectLst/>
                        <a:latin typeface="Times New Roman" panose="02020603050405020304" pitchFamily="18" charset="0"/>
                        <a:ea typeface="Times New Roman" panose="02020603050405020304" pitchFamily="18" charset="0"/>
                      </a:endParaRPr>
                    </a:p>
                  </a:txBody>
                  <a:tcPr marL="58724" marR="58724" marT="0" marB="0">
                    <a:solidFill>
                      <a:schemeClr val="tx2">
                        <a:lumMod val="60000"/>
                        <a:lumOff val="40000"/>
                      </a:schemeClr>
                    </a:solidFill>
                  </a:tcPr>
                </a:tc>
                <a:tc>
                  <a:txBody>
                    <a:bodyPr/>
                    <a:lstStyle/>
                    <a:p>
                      <a:pPr marL="127000" marR="0" algn="ctr">
                        <a:lnSpc>
                          <a:spcPct val="150000"/>
                        </a:lnSpc>
                        <a:spcBef>
                          <a:spcPts val="0"/>
                        </a:spcBef>
                        <a:spcAft>
                          <a:spcPts val="0"/>
                        </a:spcAft>
                      </a:pPr>
                      <a:r>
                        <a:rPr lang="en-US" sz="2000">
                          <a:effectLst/>
                        </a:rPr>
                        <a:t> </a:t>
                      </a:r>
                      <a:endParaRPr lang="en-US" sz="2000">
                        <a:effectLst/>
                        <a:latin typeface="Times New Roman" panose="02020603050405020304" pitchFamily="18" charset="0"/>
                        <a:ea typeface="Times New Roman" panose="02020603050405020304" pitchFamily="18" charset="0"/>
                      </a:endParaRPr>
                    </a:p>
                  </a:txBody>
                  <a:tcPr marL="58724" marR="58724" marT="0" marB="0"/>
                </a:tc>
                <a:tc>
                  <a:txBody>
                    <a:bodyPr/>
                    <a:lstStyle/>
                    <a:p>
                      <a:pPr marL="127000" marR="0" algn="ctr">
                        <a:lnSpc>
                          <a:spcPct val="150000"/>
                        </a:lnSpc>
                        <a:spcBef>
                          <a:spcPts val="0"/>
                        </a:spcBef>
                        <a:spcAft>
                          <a:spcPts val="0"/>
                        </a:spcAft>
                      </a:pPr>
                      <a:r>
                        <a:rPr lang="en-US" sz="2000">
                          <a:effectLst/>
                        </a:rPr>
                        <a:t> </a:t>
                      </a:r>
                      <a:endParaRPr lang="en-US" sz="2000">
                        <a:effectLst/>
                        <a:latin typeface="Times New Roman" panose="02020603050405020304" pitchFamily="18" charset="0"/>
                        <a:ea typeface="Times New Roman" panose="02020603050405020304" pitchFamily="18" charset="0"/>
                      </a:endParaRPr>
                    </a:p>
                  </a:txBody>
                  <a:tcPr marL="58724" marR="58724" marT="0" marB="0"/>
                </a:tc>
                <a:extLst>
                  <a:ext uri="{0D108BD9-81ED-4DB2-BD59-A6C34878D82A}">
                    <a16:rowId xmlns:a16="http://schemas.microsoft.com/office/drawing/2014/main" val="419646589"/>
                  </a:ext>
                </a:extLst>
              </a:tr>
              <a:tr h="441735">
                <a:tc>
                  <a:txBody>
                    <a:bodyPr/>
                    <a:lstStyle/>
                    <a:p>
                      <a:pPr marL="0" marR="0" algn="l">
                        <a:lnSpc>
                          <a:spcPct val="115000"/>
                        </a:lnSpc>
                        <a:spcBef>
                          <a:spcPts val="100"/>
                        </a:spcBef>
                        <a:spcAft>
                          <a:spcPts val="100"/>
                        </a:spcAft>
                      </a:pPr>
                      <a:r>
                        <a:rPr lang="en-US" sz="2000">
                          <a:effectLst/>
                        </a:rPr>
                        <a:t>Final integration</a:t>
                      </a:r>
                      <a:endParaRPr lang="en-US" sz="2000">
                        <a:effectLst/>
                        <a:latin typeface="Times New Roman" panose="02020603050405020304" pitchFamily="18" charset="0"/>
                        <a:ea typeface="Times New Roman" panose="02020603050405020304" pitchFamily="18" charset="0"/>
                      </a:endParaRPr>
                    </a:p>
                  </a:txBody>
                  <a:tcPr marL="58724" marR="58724" marT="0" marB="0" anchor="ctr"/>
                </a:tc>
                <a:tc>
                  <a:txBody>
                    <a:bodyPr/>
                    <a:lstStyle/>
                    <a:p>
                      <a:pPr marL="127000" marR="0" algn="ctr">
                        <a:lnSpc>
                          <a:spcPct val="150000"/>
                        </a:lnSpc>
                        <a:spcBef>
                          <a:spcPts val="0"/>
                        </a:spcBef>
                        <a:spcAft>
                          <a:spcPts val="0"/>
                        </a:spcAft>
                      </a:pPr>
                      <a:r>
                        <a:rPr lang="en-US" sz="2000">
                          <a:effectLst/>
                        </a:rPr>
                        <a:t> </a:t>
                      </a:r>
                      <a:endParaRPr lang="en-US" sz="2000">
                        <a:effectLst/>
                        <a:latin typeface="Times New Roman" panose="02020603050405020304" pitchFamily="18" charset="0"/>
                        <a:ea typeface="Times New Roman" panose="02020603050405020304" pitchFamily="18" charset="0"/>
                      </a:endParaRPr>
                    </a:p>
                  </a:txBody>
                  <a:tcPr marL="58724" marR="58724" marT="0" marB="0"/>
                </a:tc>
                <a:tc>
                  <a:txBody>
                    <a:bodyPr/>
                    <a:lstStyle/>
                    <a:p>
                      <a:pPr marL="127000" marR="0" algn="ctr">
                        <a:lnSpc>
                          <a:spcPct val="150000"/>
                        </a:lnSpc>
                        <a:spcBef>
                          <a:spcPts val="0"/>
                        </a:spcBef>
                        <a:spcAft>
                          <a:spcPts val="0"/>
                        </a:spcAft>
                      </a:pPr>
                      <a:r>
                        <a:rPr lang="en-US" sz="2000">
                          <a:effectLst/>
                        </a:rPr>
                        <a:t> </a:t>
                      </a:r>
                      <a:endParaRPr lang="en-US" sz="2000">
                        <a:effectLst/>
                        <a:latin typeface="Times New Roman" panose="02020603050405020304" pitchFamily="18" charset="0"/>
                        <a:ea typeface="Times New Roman" panose="02020603050405020304" pitchFamily="18" charset="0"/>
                      </a:endParaRPr>
                    </a:p>
                  </a:txBody>
                  <a:tcPr marL="58724" marR="58724" marT="0" marB="0"/>
                </a:tc>
                <a:tc>
                  <a:txBody>
                    <a:bodyPr/>
                    <a:lstStyle/>
                    <a:p>
                      <a:pPr marL="127000" marR="0" algn="ctr">
                        <a:lnSpc>
                          <a:spcPct val="150000"/>
                        </a:lnSpc>
                        <a:spcBef>
                          <a:spcPts val="0"/>
                        </a:spcBef>
                        <a:spcAft>
                          <a:spcPts val="0"/>
                        </a:spcAft>
                      </a:pPr>
                      <a:r>
                        <a:rPr lang="en-US" sz="2000">
                          <a:effectLst/>
                        </a:rPr>
                        <a:t> </a:t>
                      </a:r>
                      <a:endParaRPr lang="en-US" sz="2000">
                        <a:effectLst/>
                        <a:latin typeface="Times New Roman" panose="02020603050405020304" pitchFamily="18" charset="0"/>
                        <a:ea typeface="Times New Roman" panose="02020603050405020304" pitchFamily="18" charset="0"/>
                      </a:endParaRPr>
                    </a:p>
                  </a:txBody>
                  <a:tcPr marL="58724" marR="58724" marT="0" marB="0"/>
                </a:tc>
                <a:tc>
                  <a:txBody>
                    <a:bodyPr/>
                    <a:lstStyle/>
                    <a:p>
                      <a:pPr marL="127000" marR="0" algn="ctr">
                        <a:lnSpc>
                          <a:spcPct val="150000"/>
                        </a:lnSpc>
                        <a:spcBef>
                          <a:spcPts val="0"/>
                        </a:spcBef>
                        <a:spcAft>
                          <a:spcPts val="0"/>
                        </a:spcAft>
                      </a:pPr>
                      <a:r>
                        <a:rPr lang="en-US" sz="2000">
                          <a:effectLst/>
                        </a:rPr>
                        <a:t> </a:t>
                      </a:r>
                      <a:endParaRPr lang="en-US" sz="2000">
                        <a:effectLst/>
                        <a:latin typeface="Times New Roman" panose="02020603050405020304" pitchFamily="18" charset="0"/>
                        <a:ea typeface="Times New Roman" panose="02020603050405020304" pitchFamily="18" charset="0"/>
                      </a:endParaRPr>
                    </a:p>
                  </a:txBody>
                  <a:tcPr marL="58724" marR="58724" marT="0" marB="0"/>
                </a:tc>
                <a:tc>
                  <a:txBody>
                    <a:bodyPr/>
                    <a:lstStyle/>
                    <a:p>
                      <a:pPr marL="127000" marR="0" algn="ctr">
                        <a:lnSpc>
                          <a:spcPct val="150000"/>
                        </a:lnSpc>
                        <a:spcBef>
                          <a:spcPts val="0"/>
                        </a:spcBef>
                        <a:spcAft>
                          <a:spcPts val="0"/>
                        </a:spcAft>
                      </a:pPr>
                      <a:r>
                        <a:rPr lang="en-US" sz="2000">
                          <a:effectLst/>
                        </a:rPr>
                        <a:t> </a:t>
                      </a:r>
                      <a:endParaRPr lang="en-US" sz="2000">
                        <a:effectLst/>
                        <a:latin typeface="Times New Roman" panose="02020603050405020304" pitchFamily="18" charset="0"/>
                        <a:ea typeface="Times New Roman" panose="02020603050405020304" pitchFamily="18" charset="0"/>
                      </a:endParaRPr>
                    </a:p>
                  </a:txBody>
                  <a:tcPr marL="58724" marR="58724" marT="0" marB="0"/>
                </a:tc>
                <a:tc>
                  <a:txBody>
                    <a:bodyPr/>
                    <a:lstStyle/>
                    <a:p>
                      <a:pPr marL="127000" marR="0" algn="ctr">
                        <a:lnSpc>
                          <a:spcPct val="150000"/>
                        </a:lnSpc>
                        <a:spcBef>
                          <a:spcPts val="0"/>
                        </a:spcBef>
                        <a:spcAft>
                          <a:spcPts val="0"/>
                        </a:spcAft>
                      </a:pPr>
                      <a:r>
                        <a:rPr lang="en-US" sz="2000" dirty="0">
                          <a:effectLst/>
                        </a:rPr>
                        <a:t> </a:t>
                      </a:r>
                      <a:endParaRPr lang="en-US" sz="2000" dirty="0">
                        <a:effectLst/>
                        <a:latin typeface="Times New Roman" panose="02020603050405020304" pitchFamily="18" charset="0"/>
                        <a:ea typeface="Times New Roman" panose="02020603050405020304" pitchFamily="18" charset="0"/>
                      </a:endParaRPr>
                    </a:p>
                  </a:txBody>
                  <a:tcPr marL="58724" marR="58724" marT="0" marB="0"/>
                </a:tc>
                <a:tc>
                  <a:txBody>
                    <a:bodyPr/>
                    <a:lstStyle/>
                    <a:p>
                      <a:pPr marL="127000" marR="0" algn="ctr">
                        <a:lnSpc>
                          <a:spcPct val="150000"/>
                        </a:lnSpc>
                        <a:spcBef>
                          <a:spcPts val="0"/>
                        </a:spcBef>
                        <a:spcAft>
                          <a:spcPts val="0"/>
                        </a:spcAft>
                      </a:pPr>
                      <a:r>
                        <a:rPr lang="en-US" sz="2000" dirty="0">
                          <a:effectLst/>
                        </a:rPr>
                        <a:t> </a:t>
                      </a:r>
                      <a:endParaRPr lang="en-US" sz="2000" dirty="0">
                        <a:effectLst/>
                        <a:latin typeface="Times New Roman" panose="02020603050405020304" pitchFamily="18" charset="0"/>
                        <a:ea typeface="Times New Roman" panose="02020603050405020304" pitchFamily="18" charset="0"/>
                      </a:endParaRPr>
                    </a:p>
                  </a:txBody>
                  <a:tcPr marL="58724" marR="58724" marT="0" marB="0"/>
                </a:tc>
                <a:tc>
                  <a:txBody>
                    <a:bodyPr/>
                    <a:lstStyle/>
                    <a:p>
                      <a:pPr marL="127000" marR="0" algn="ctr">
                        <a:lnSpc>
                          <a:spcPct val="150000"/>
                        </a:lnSpc>
                        <a:spcBef>
                          <a:spcPts val="0"/>
                        </a:spcBef>
                        <a:spcAft>
                          <a:spcPts val="0"/>
                        </a:spcAft>
                      </a:pPr>
                      <a:r>
                        <a:rPr lang="en-US" sz="2000" dirty="0">
                          <a:effectLst/>
                        </a:rPr>
                        <a:t> </a:t>
                      </a:r>
                      <a:endParaRPr lang="en-US" sz="2000" dirty="0">
                        <a:effectLst/>
                        <a:latin typeface="Times New Roman" panose="02020603050405020304" pitchFamily="18" charset="0"/>
                        <a:ea typeface="Times New Roman" panose="02020603050405020304" pitchFamily="18" charset="0"/>
                      </a:endParaRPr>
                    </a:p>
                  </a:txBody>
                  <a:tcPr marL="58724" marR="58724" marT="0" marB="0"/>
                </a:tc>
                <a:tc>
                  <a:txBody>
                    <a:bodyPr/>
                    <a:lstStyle/>
                    <a:p>
                      <a:pPr marL="127000" marR="0" algn="ctr">
                        <a:lnSpc>
                          <a:spcPct val="150000"/>
                        </a:lnSpc>
                        <a:spcBef>
                          <a:spcPts val="0"/>
                        </a:spcBef>
                        <a:spcAft>
                          <a:spcPts val="0"/>
                        </a:spcAft>
                      </a:pPr>
                      <a:r>
                        <a:rPr lang="en-US" sz="2000" dirty="0">
                          <a:effectLst/>
                        </a:rPr>
                        <a:t> </a:t>
                      </a:r>
                      <a:endParaRPr lang="en-US" sz="2000" dirty="0">
                        <a:effectLst/>
                        <a:latin typeface="Times New Roman" panose="02020603050405020304" pitchFamily="18" charset="0"/>
                        <a:ea typeface="Times New Roman" panose="02020603050405020304" pitchFamily="18" charset="0"/>
                      </a:endParaRPr>
                    </a:p>
                  </a:txBody>
                  <a:tcPr marL="58724" marR="58724" marT="0" marB="0">
                    <a:solidFill>
                      <a:schemeClr val="tx2">
                        <a:lumMod val="60000"/>
                        <a:lumOff val="40000"/>
                      </a:schemeClr>
                    </a:solidFill>
                  </a:tcPr>
                </a:tc>
                <a:tc>
                  <a:txBody>
                    <a:bodyPr/>
                    <a:lstStyle/>
                    <a:p>
                      <a:pPr marL="127000" marR="0" algn="ctr">
                        <a:lnSpc>
                          <a:spcPct val="150000"/>
                        </a:lnSpc>
                        <a:spcBef>
                          <a:spcPts val="0"/>
                        </a:spcBef>
                        <a:spcAft>
                          <a:spcPts val="0"/>
                        </a:spcAft>
                      </a:pPr>
                      <a:r>
                        <a:rPr lang="en-US" sz="2000" dirty="0">
                          <a:effectLst/>
                        </a:rPr>
                        <a:t> </a:t>
                      </a:r>
                      <a:endParaRPr lang="en-US" sz="2000" dirty="0">
                        <a:effectLst/>
                        <a:latin typeface="Times New Roman" panose="02020603050405020304" pitchFamily="18" charset="0"/>
                        <a:ea typeface="Times New Roman" panose="02020603050405020304" pitchFamily="18" charset="0"/>
                      </a:endParaRPr>
                    </a:p>
                  </a:txBody>
                  <a:tcPr marL="58724" marR="58724" marT="0" marB="0">
                    <a:solidFill>
                      <a:schemeClr val="tx2">
                        <a:lumMod val="60000"/>
                        <a:lumOff val="40000"/>
                      </a:schemeClr>
                    </a:solidFill>
                  </a:tcPr>
                </a:tc>
                <a:tc>
                  <a:txBody>
                    <a:bodyPr/>
                    <a:lstStyle/>
                    <a:p>
                      <a:pPr marL="127000" marR="0" algn="ctr">
                        <a:lnSpc>
                          <a:spcPct val="150000"/>
                        </a:lnSpc>
                        <a:spcBef>
                          <a:spcPts val="0"/>
                        </a:spcBef>
                        <a:spcAft>
                          <a:spcPts val="0"/>
                        </a:spcAft>
                      </a:pPr>
                      <a:r>
                        <a:rPr lang="en-US" sz="2000">
                          <a:effectLst/>
                        </a:rPr>
                        <a:t> </a:t>
                      </a:r>
                      <a:endParaRPr lang="en-US" sz="2000">
                        <a:effectLst/>
                        <a:latin typeface="Times New Roman" panose="02020603050405020304" pitchFamily="18" charset="0"/>
                        <a:ea typeface="Times New Roman" panose="02020603050405020304" pitchFamily="18" charset="0"/>
                      </a:endParaRPr>
                    </a:p>
                  </a:txBody>
                  <a:tcPr marL="58724" marR="58724" marT="0" marB="0"/>
                </a:tc>
                <a:extLst>
                  <a:ext uri="{0D108BD9-81ED-4DB2-BD59-A6C34878D82A}">
                    <a16:rowId xmlns:a16="http://schemas.microsoft.com/office/drawing/2014/main" val="2610055568"/>
                  </a:ext>
                </a:extLst>
              </a:tr>
              <a:tr h="441735">
                <a:tc>
                  <a:txBody>
                    <a:bodyPr/>
                    <a:lstStyle/>
                    <a:p>
                      <a:pPr marL="0" marR="0" algn="l">
                        <a:lnSpc>
                          <a:spcPct val="115000"/>
                        </a:lnSpc>
                        <a:spcBef>
                          <a:spcPts val="100"/>
                        </a:spcBef>
                        <a:spcAft>
                          <a:spcPts val="100"/>
                        </a:spcAft>
                      </a:pPr>
                      <a:r>
                        <a:rPr lang="en-US" sz="2000">
                          <a:effectLst/>
                        </a:rPr>
                        <a:t>Report Drafting and Final Submission</a:t>
                      </a:r>
                      <a:endParaRPr lang="en-US" sz="2000">
                        <a:effectLst/>
                        <a:latin typeface="Times New Roman" panose="02020603050405020304" pitchFamily="18" charset="0"/>
                        <a:ea typeface="Times New Roman" panose="02020603050405020304" pitchFamily="18" charset="0"/>
                      </a:endParaRPr>
                    </a:p>
                  </a:txBody>
                  <a:tcPr marL="58724" marR="58724" marT="0" marB="0" anchor="ctr"/>
                </a:tc>
                <a:tc>
                  <a:txBody>
                    <a:bodyPr/>
                    <a:lstStyle/>
                    <a:p>
                      <a:pPr marL="127000" marR="0" algn="ctr">
                        <a:lnSpc>
                          <a:spcPct val="150000"/>
                        </a:lnSpc>
                        <a:spcBef>
                          <a:spcPts val="0"/>
                        </a:spcBef>
                        <a:spcAft>
                          <a:spcPts val="0"/>
                        </a:spcAft>
                      </a:pPr>
                      <a:r>
                        <a:rPr lang="en-US" sz="2000">
                          <a:effectLst/>
                        </a:rPr>
                        <a:t> </a:t>
                      </a:r>
                      <a:endParaRPr lang="en-US" sz="2000">
                        <a:effectLst/>
                        <a:latin typeface="Times New Roman" panose="02020603050405020304" pitchFamily="18" charset="0"/>
                        <a:ea typeface="Times New Roman" panose="02020603050405020304" pitchFamily="18" charset="0"/>
                      </a:endParaRPr>
                    </a:p>
                  </a:txBody>
                  <a:tcPr marL="58724" marR="58724" marT="0" marB="0"/>
                </a:tc>
                <a:tc>
                  <a:txBody>
                    <a:bodyPr/>
                    <a:lstStyle/>
                    <a:p>
                      <a:pPr marL="127000" marR="0" algn="ctr">
                        <a:lnSpc>
                          <a:spcPct val="150000"/>
                        </a:lnSpc>
                        <a:spcBef>
                          <a:spcPts val="0"/>
                        </a:spcBef>
                        <a:spcAft>
                          <a:spcPts val="0"/>
                        </a:spcAft>
                      </a:pPr>
                      <a:r>
                        <a:rPr lang="en-US" sz="2000">
                          <a:effectLst/>
                        </a:rPr>
                        <a:t> </a:t>
                      </a:r>
                      <a:endParaRPr lang="en-US" sz="2000">
                        <a:effectLst/>
                        <a:latin typeface="Times New Roman" panose="02020603050405020304" pitchFamily="18" charset="0"/>
                        <a:ea typeface="Times New Roman" panose="02020603050405020304" pitchFamily="18" charset="0"/>
                      </a:endParaRPr>
                    </a:p>
                  </a:txBody>
                  <a:tcPr marL="58724" marR="58724" marT="0" marB="0"/>
                </a:tc>
                <a:tc>
                  <a:txBody>
                    <a:bodyPr/>
                    <a:lstStyle/>
                    <a:p>
                      <a:pPr marL="127000" marR="0" algn="ctr">
                        <a:lnSpc>
                          <a:spcPct val="150000"/>
                        </a:lnSpc>
                        <a:spcBef>
                          <a:spcPts val="0"/>
                        </a:spcBef>
                        <a:spcAft>
                          <a:spcPts val="0"/>
                        </a:spcAft>
                      </a:pPr>
                      <a:r>
                        <a:rPr lang="en-US" sz="2000">
                          <a:effectLst/>
                        </a:rPr>
                        <a:t> </a:t>
                      </a:r>
                      <a:endParaRPr lang="en-US" sz="2000">
                        <a:effectLst/>
                        <a:latin typeface="Times New Roman" panose="02020603050405020304" pitchFamily="18" charset="0"/>
                        <a:ea typeface="Times New Roman" panose="02020603050405020304" pitchFamily="18" charset="0"/>
                      </a:endParaRPr>
                    </a:p>
                  </a:txBody>
                  <a:tcPr marL="58724" marR="58724" marT="0" marB="0"/>
                </a:tc>
                <a:tc>
                  <a:txBody>
                    <a:bodyPr/>
                    <a:lstStyle/>
                    <a:p>
                      <a:pPr marL="127000" marR="0" algn="ctr">
                        <a:lnSpc>
                          <a:spcPct val="150000"/>
                        </a:lnSpc>
                        <a:spcBef>
                          <a:spcPts val="0"/>
                        </a:spcBef>
                        <a:spcAft>
                          <a:spcPts val="0"/>
                        </a:spcAft>
                      </a:pPr>
                      <a:r>
                        <a:rPr lang="en-US" sz="2000">
                          <a:effectLst/>
                        </a:rPr>
                        <a:t> </a:t>
                      </a:r>
                      <a:endParaRPr lang="en-US" sz="2000">
                        <a:effectLst/>
                        <a:latin typeface="Times New Roman" panose="02020603050405020304" pitchFamily="18" charset="0"/>
                        <a:ea typeface="Times New Roman" panose="02020603050405020304" pitchFamily="18" charset="0"/>
                      </a:endParaRPr>
                    </a:p>
                  </a:txBody>
                  <a:tcPr marL="58724" marR="58724" marT="0" marB="0"/>
                </a:tc>
                <a:tc>
                  <a:txBody>
                    <a:bodyPr/>
                    <a:lstStyle/>
                    <a:p>
                      <a:pPr marL="127000" marR="0" algn="ctr">
                        <a:lnSpc>
                          <a:spcPct val="150000"/>
                        </a:lnSpc>
                        <a:spcBef>
                          <a:spcPts val="0"/>
                        </a:spcBef>
                        <a:spcAft>
                          <a:spcPts val="0"/>
                        </a:spcAft>
                      </a:pPr>
                      <a:r>
                        <a:rPr lang="en-US" sz="2000" dirty="0">
                          <a:effectLst/>
                        </a:rPr>
                        <a:t> </a:t>
                      </a:r>
                      <a:endParaRPr lang="en-US" sz="2000" dirty="0">
                        <a:effectLst/>
                        <a:latin typeface="Times New Roman" panose="02020603050405020304" pitchFamily="18" charset="0"/>
                        <a:ea typeface="Times New Roman" panose="02020603050405020304" pitchFamily="18" charset="0"/>
                      </a:endParaRPr>
                    </a:p>
                  </a:txBody>
                  <a:tcPr marL="58724" marR="58724" marT="0" marB="0"/>
                </a:tc>
                <a:tc>
                  <a:txBody>
                    <a:bodyPr/>
                    <a:lstStyle/>
                    <a:p>
                      <a:pPr marL="127000" marR="0" algn="ctr">
                        <a:lnSpc>
                          <a:spcPct val="150000"/>
                        </a:lnSpc>
                        <a:spcBef>
                          <a:spcPts val="0"/>
                        </a:spcBef>
                        <a:spcAft>
                          <a:spcPts val="0"/>
                        </a:spcAft>
                      </a:pPr>
                      <a:r>
                        <a:rPr lang="en-US" sz="2000" dirty="0">
                          <a:effectLst/>
                        </a:rPr>
                        <a:t> </a:t>
                      </a:r>
                      <a:endParaRPr lang="en-US" sz="2000" dirty="0">
                        <a:effectLst/>
                        <a:latin typeface="Times New Roman" panose="02020603050405020304" pitchFamily="18" charset="0"/>
                        <a:ea typeface="Times New Roman" panose="02020603050405020304" pitchFamily="18" charset="0"/>
                      </a:endParaRPr>
                    </a:p>
                  </a:txBody>
                  <a:tcPr marL="58724" marR="58724" marT="0" marB="0">
                    <a:solidFill>
                      <a:schemeClr val="tx2">
                        <a:lumMod val="60000"/>
                        <a:lumOff val="40000"/>
                      </a:schemeClr>
                    </a:solidFill>
                  </a:tcPr>
                </a:tc>
                <a:tc>
                  <a:txBody>
                    <a:bodyPr/>
                    <a:lstStyle/>
                    <a:p>
                      <a:pPr marL="127000" marR="0" algn="ctr">
                        <a:lnSpc>
                          <a:spcPct val="150000"/>
                        </a:lnSpc>
                        <a:spcBef>
                          <a:spcPts val="0"/>
                        </a:spcBef>
                        <a:spcAft>
                          <a:spcPts val="0"/>
                        </a:spcAft>
                      </a:pPr>
                      <a:r>
                        <a:rPr lang="en-US" sz="2000" dirty="0">
                          <a:effectLst/>
                        </a:rPr>
                        <a:t> </a:t>
                      </a:r>
                      <a:endParaRPr lang="en-US" sz="2000" dirty="0">
                        <a:effectLst/>
                        <a:latin typeface="Times New Roman" panose="02020603050405020304" pitchFamily="18" charset="0"/>
                        <a:ea typeface="Times New Roman" panose="02020603050405020304" pitchFamily="18" charset="0"/>
                      </a:endParaRPr>
                    </a:p>
                  </a:txBody>
                  <a:tcPr marL="58724" marR="58724" marT="0" marB="0">
                    <a:solidFill>
                      <a:schemeClr val="tx2">
                        <a:lumMod val="60000"/>
                        <a:lumOff val="40000"/>
                      </a:schemeClr>
                    </a:solidFill>
                  </a:tcPr>
                </a:tc>
                <a:tc>
                  <a:txBody>
                    <a:bodyPr/>
                    <a:lstStyle/>
                    <a:p>
                      <a:pPr marL="127000" marR="0" algn="ctr">
                        <a:lnSpc>
                          <a:spcPct val="150000"/>
                        </a:lnSpc>
                        <a:spcBef>
                          <a:spcPts val="0"/>
                        </a:spcBef>
                        <a:spcAft>
                          <a:spcPts val="0"/>
                        </a:spcAft>
                      </a:pPr>
                      <a:r>
                        <a:rPr lang="en-US" sz="2000" dirty="0">
                          <a:effectLst/>
                        </a:rPr>
                        <a:t> </a:t>
                      </a:r>
                      <a:endParaRPr lang="en-US" sz="2000" dirty="0">
                        <a:effectLst/>
                        <a:latin typeface="Times New Roman" panose="02020603050405020304" pitchFamily="18" charset="0"/>
                        <a:ea typeface="Times New Roman" panose="02020603050405020304" pitchFamily="18" charset="0"/>
                      </a:endParaRPr>
                    </a:p>
                  </a:txBody>
                  <a:tcPr marL="58724" marR="58724" marT="0" marB="0"/>
                </a:tc>
                <a:tc>
                  <a:txBody>
                    <a:bodyPr/>
                    <a:lstStyle/>
                    <a:p>
                      <a:pPr marL="127000" marR="0" algn="ctr">
                        <a:lnSpc>
                          <a:spcPct val="150000"/>
                        </a:lnSpc>
                        <a:spcBef>
                          <a:spcPts val="0"/>
                        </a:spcBef>
                        <a:spcAft>
                          <a:spcPts val="0"/>
                        </a:spcAft>
                      </a:pPr>
                      <a:r>
                        <a:rPr lang="en-US" sz="2000" dirty="0">
                          <a:effectLst/>
                        </a:rPr>
                        <a:t> </a:t>
                      </a:r>
                      <a:endParaRPr lang="en-US" sz="2000" dirty="0">
                        <a:effectLst/>
                        <a:latin typeface="Times New Roman" panose="02020603050405020304" pitchFamily="18" charset="0"/>
                        <a:ea typeface="Times New Roman" panose="02020603050405020304" pitchFamily="18" charset="0"/>
                      </a:endParaRPr>
                    </a:p>
                  </a:txBody>
                  <a:tcPr marL="58724" marR="58724" marT="0" marB="0">
                    <a:solidFill>
                      <a:schemeClr val="tx2">
                        <a:lumMod val="60000"/>
                        <a:lumOff val="40000"/>
                      </a:schemeClr>
                    </a:solidFill>
                  </a:tcPr>
                </a:tc>
                <a:tc>
                  <a:txBody>
                    <a:bodyPr/>
                    <a:lstStyle/>
                    <a:p>
                      <a:pPr marL="127000" marR="0" algn="ctr">
                        <a:lnSpc>
                          <a:spcPct val="150000"/>
                        </a:lnSpc>
                        <a:spcBef>
                          <a:spcPts val="0"/>
                        </a:spcBef>
                        <a:spcAft>
                          <a:spcPts val="0"/>
                        </a:spcAft>
                      </a:pPr>
                      <a:r>
                        <a:rPr lang="en-US" sz="2000" dirty="0">
                          <a:effectLst/>
                        </a:rPr>
                        <a:t> </a:t>
                      </a:r>
                      <a:endParaRPr lang="en-US" sz="2000" dirty="0">
                        <a:effectLst/>
                        <a:latin typeface="Times New Roman" panose="02020603050405020304" pitchFamily="18" charset="0"/>
                        <a:ea typeface="Times New Roman" panose="02020603050405020304" pitchFamily="18" charset="0"/>
                      </a:endParaRPr>
                    </a:p>
                  </a:txBody>
                  <a:tcPr marL="58724" marR="58724" marT="0" marB="0">
                    <a:solidFill>
                      <a:schemeClr val="tx2">
                        <a:lumMod val="60000"/>
                        <a:lumOff val="40000"/>
                      </a:schemeClr>
                    </a:solidFill>
                  </a:tcPr>
                </a:tc>
                <a:tc>
                  <a:txBody>
                    <a:bodyPr/>
                    <a:lstStyle/>
                    <a:p>
                      <a:pPr marL="127000" marR="0" algn="ctr">
                        <a:lnSpc>
                          <a:spcPct val="150000"/>
                        </a:lnSpc>
                        <a:spcBef>
                          <a:spcPts val="0"/>
                        </a:spcBef>
                        <a:spcAft>
                          <a:spcPts val="0"/>
                        </a:spcAft>
                      </a:pPr>
                      <a:r>
                        <a:rPr lang="en-US" sz="2000">
                          <a:effectLst/>
                        </a:rPr>
                        <a:t> </a:t>
                      </a:r>
                      <a:endParaRPr lang="en-US" sz="2000">
                        <a:effectLst/>
                        <a:latin typeface="Times New Roman" panose="02020603050405020304" pitchFamily="18" charset="0"/>
                        <a:ea typeface="Times New Roman" panose="02020603050405020304" pitchFamily="18" charset="0"/>
                      </a:endParaRPr>
                    </a:p>
                  </a:txBody>
                  <a:tcPr marL="58724" marR="58724" marT="0" marB="0"/>
                </a:tc>
                <a:extLst>
                  <a:ext uri="{0D108BD9-81ED-4DB2-BD59-A6C34878D82A}">
                    <a16:rowId xmlns:a16="http://schemas.microsoft.com/office/drawing/2014/main" val="2680019735"/>
                  </a:ext>
                </a:extLst>
              </a:tr>
              <a:tr h="441735">
                <a:tc>
                  <a:txBody>
                    <a:bodyPr/>
                    <a:lstStyle/>
                    <a:p>
                      <a:pPr marL="0" marR="0" algn="l">
                        <a:lnSpc>
                          <a:spcPct val="115000"/>
                        </a:lnSpc>
                        <a:spcBef>
                          <a:spcPts val="100"/>
                        </a:spcBef>
                        <a:spcAft>
                          <a:spcPts val="100"/>
                        </a:spcAft>
                      </a:pPr>
                      <a:r>
                        <a:rPr lang="en-US" sz="2000" dirty="0">
                          <a:effectLst/>
                        </a:rPr>
                        <a:t>Final evaluation and presentation</a:t>
                      </a:r>
                      <a:endParaRPr lang="en-US" sz="2000" dirty="0">
                        <a:effectLst/>
                        <a:latin typeface="Times New Roman" panose="02020603050405020304" pitchFamily="18" charset="0"/>
                        <a:ea typeface="Times New Roman" panose="02020603050405020304" pitchFamily="18" charset="0"/>
                      </a:endParaRPr>
                    </a:p>
                  </a:txBody>
                  <a:tcPr marL="58724" marR="58724" marT="0" marB="0" anchor="ctr"/>
                </a:tc>
                <a:tc>
                  <a:txBody>
                    <a:bodyPr/>
                    <a:lstStyle/>
                    <a:p>
                      <a:pPr marL="127000" marR="0" algn="ctr">
                        <a:lnSpc>
                          <a:spcPct val="150000"/>
                        </a:lnSpc>
                        <a:spcBef>
                          <a:spcPts val="0"/>
                        </a:spcBef>
                        <a:spcAft>
                          <a:spcPts val="0"/>
                        </a:spcAft>
                      </a:pPr>
                      <a:r>
                        <a:rPr lang="en-US" sz="2000">
                          <a:effectLst/>
                        </a:rPr>
                        <a:t> </a:t>
                      </a:r>
                      <a:endParaRPr lang="en-US" sz="2000">
                        <a:effectLst/>
                        <a:latin typeface="Times New Roman" panose="02020603050405020304" pitchFamily="18" charset="0"/>
                        <a:ea typeface="Times New Roman" panose="02020603050405020304" pitchFamily="18" charset="0"/>
                      </a:endParaRPr>
                    </a:p>
                  </a:txBody>
                  <a:tcPr marL="58724" marR="58724" marT="0" marB="0"/>
                </a:tc>
                <a:tc>
                  <a:txBody>
                    <a:bodyPr/>
                    <a:lstStyle/>
                    <a:p>
                      <a:pPr marL="127000" marR="0" algn="ctr">
                        <a:lnSpc>
                          <a:spcPct val="150000"/>
                        </a:lnSpc>
                        <a:spcBef>
                          <a:spcPts val="0"/>
                        </a:spcBef>
                        <a:spcAft>
                          <a:spcPts val="0"/>
                        </a:spcAft>
                      </a:pPr>
                      <a:r>
                        <a:rPr lang="en-US" sz="2000">
                          <a:effectLst/>
                        </a:rPr>
                        <a:t> </a:t>
                      </a:r>
                      <a:endParaRPr lang="en-US" sz="2000">
                        <a:effectLst/>
                        <a:latin typeface="Times New Roman" panose="02020603050405020304" pitchFamily="18" charset="0"/>
                        <a:ea typeface="Times New Roman" panose="02020603050405020304" pitchFamily="18" charset="0"/>
                      </a:endParaRPr>
                    </a:p>
                  </a:txBody>
                  <a:tcPr marL="58724" marR="58724" marT="0" marB="0"/>
                </a:tc>
                <a:tc>
                  <a:txBody>
                    <a:bodyPr/>
                    <a:lstStyle/>
                    <a:p>
                      <a:pPr marL="127000" marR="0" algn="ctr">
                        <a:lnSpc>
                          <a:spcPct val="150000"/>
                        </a:lnSpc>
                        <a:spcBef>
                          <a:spcPts val="0"/>
                        </a:spcBef>
                        <a:spcAft>
                          <a:spcPts val="0"/>
                        </a:spcAft>
                      </a:pPr>
                      <a:r>
                        <a:rPr lang="en-US" sz="2000">
                          <a:effectLst/>
                        </a:rPr>
                        <a:t> </a:t>
                      </a:r>
                      <a:endParaRPr lang="en-US" sz="2000">
                        <a:effectLst/>
                        <a:latin typeface="Times New Roman" panose="02020603050405020304" pitchFamily="18" charset="0"/>
                        <a:ea typeface="Times New Roman" panose="02020603050405020304" pitchFamily="18" charset="0"/>
                      </a:endParaRPr>
                    </a:p>
                  </a:txBody>
                  <a:tcPr marL="58724" marR="58724" marT="0" marB="0"/>
                </a:tc>
                <a:tc>
                  <a:txBody>
                    <a:bodyPr/>
                    <a:lstStyle/>
                    <a:p>
                      <a:pPr marL="127000" marR="0" algn="ctr">
                        <a:lnSpc>
                          <a:spcPct val="150000"/>
                        </a:lnSpc>
                        <a:spcBef>
                          <a:spcPts val="0"/>
                        </a:spcBef>
                        <a:spcAft>
                          <a:spcPts val="0"/>
                        </a:spcAft>
                      </a:pPr>
                      <a:r>
                        <a:rPr lang="en-US" sz="2000">
                          <a:effectLst/>
                        </a:rPr>
                        <a:t> </a:t>
                      </a:r>
                      <a:endParaRPr lang="en-US" sz="2000">
                        <a:effectLst/>
                        <a:latin typeface="Times New Roman" panose="02020603050405020304" pitchFamily="18" charset="0"/>
                        <a:ea typeface="Times New Roman" panose="02020603050405020304" pitchFamily="18" charset="0"/>
                      </a:endParaRPr>
                    </a:p>
                  </a:txBody>
                  <a:tcPr marL="58724" marR="58724" marT="0" marB="0"/>
                </a:tc>
                <a:tc>
                  <a:txBody>
                    <a:bodyPr/>
                    <a:lstStyle/>
                    <a:p>
                      <a:pPr marL="127000" marR="0" algn="ctr">
                        <a:lnSpc>
                          <a:spcPct val="150000"/>
                        </a:lnSpc>
                        <a:spcBef>
                          <a:spcPts val="0"/>
                        </a:spcBef>
                        <a:spcAft>
                          <a:spcPts val="0"/>
                        </a:spcAft>
                      </a:pPr>
                      <a:r>
                        <a:rPr lang="en-US" sz="2000">
                          <a:effectLst/>
                        </a:rPr>
                        <a:t> </a:t>
                      </a:r>
                      <a:endParaRPr lang="en-US" sz="2000">
                        <a:effectLst/>
                        <a:latin typeface="Times New Roman" panose="02020603050405020304" pitchFamily="18" charset="0"/>
                        <a:ea typeface="Times New Roman" panose="02020603050405020304" pitchFamily="18" charset="0"/>
                      </a:endParaRPr>
                    </a:p>
                  </a:txBody>
                  <a:tcPr marL="58724" marR="58724" marT="0" marB="0"/>
                </a:tc>
                <a:tc>
                  <a:txBody>
                    <a:bodyPr/>
                    <a:lstStyle/>
                    <a:p>
                      <a:pPr marL="127000" marR="0" algn="ctr">
                        <a:lnSpc>
                          <a:spcPct val="150000"/>
                        </a:lnSpc>
                        <a:spcBef>
                          <a:spcPts val="0"/>
                        </a:spcBef>
                        <a:spcAft>
                          <a:spcPts val="0"/>
                        </a:spcAft>
                      </a:pPr>
                      <a:r>
                        <a:rPr lang="en-US" sz="2000">
                          <a:effectLst/>
                        </a:rPr>
                        <a:t> </a:t>
                      </a:r>
                      <a:endParaRPr lang="en-US" sz="2000">
                        <a:effectLst/>
                        <a:latin typeface="Times New Roman" panose="02020603050405020304" pitchFamily="18" charset="0"/>
                        <a:ea typeface="Times New Roman" panose="02020603050405020304" pitchFamily="18" charset="0"/>
                      </a:endParaRPr>
                    </a:p>
                  </a:txBody>
                  <a:tcPr marL="58724" marR="58724" marT="0" marB="0"/>
                </a:tc>
                <a:tc>
                  <a:txBody>
                    <a:bodyPr/>
                    <a:lstStyle/>
                    <a:p>
                      <a:pPr marL="127000" marR="0" algn="ctr">
                        <a:lnSpc>
                          <a:spcPct val="150000"/>
                        </a:lnSpc>
                        <a:spcBef>
                          <a:spcPts val="0"/>
                        </a:spcBef>
                        <a:spcAft>
                          <a:spcPts val="0"/>
                        </a:spcAft>
                      </a:pPr>
                      <a:r>
                        <a:rPr lang="en-US" sz="2000">
                          <a:effectLst/>
                        </a:rPr>
                        <a:t> </a:t>
                      </a:r>
                      <a:endParaRPr lang="en-US" sz="2000">
                        <a:effectLst/>
                        <a:latin typeface="Times New Roman" panose="02020603050405020304" pitchFamily="18" charset="0"/>
                        <a:ea typeface="Times New Roman" panose="02020603050405020304" pitchFamily="18" charset="0"/>
                      </a:endParaRPr>
                    </a:p>
                  </a:txBody>
                  <a:tcPr marL="58724" marR="58724" marT="0" marB="0"/>
                </a:tc>
                <a:tc>
                  <a:txBody>
                    <a:bodyPr/>
                    <a:lstStyle/>
                    <a:p>
                      <a:pPr marL="127000" marR="0" algn="ctr">
                        <a:lnSpc>
                          <a:spcPct val="150000"/>
                        </a:lnSpc>
                        <a:spcBef>
                          <a:spcPts val="0"/>
                        </a:spcBef>
                        <a:spcAft>
                          <a:spcPts val="0"/>
                        </a:spcAft>
                      </a:pPr>
                      <a:r>
                        <a:rPr lang="en-US" sz="2000">
                          <a:effectLst/>
                        </a:rPr>
                        <a:t> </a:t>
                      </a:r>
                      <a:endParaRPr lang="en-US" sz="2000">
                        <a:effectLst/>
                        <a:latin typeface="Times New Roman" panose="02020603050405020304" pitchFamily="18" charset="0"/>
                        <a:ea typeface="Times New Roman" panose="02020603050405020304" pitchFamily="18" charset="0"/>
                      </a:endParaRPr>
                    </a:p>
                  </a:txBody>
                  <a:tcPr marL="58724" marR="58724" marT="0" marB="0"/>
                </a:tc>
                <a:tc>
                  <a:txBody>
                    <a:bodyPr/>
                    <a:lstStyle/>
                    <a:p>
                      <a:pPr marL="127000" marR="0" algn="ctr">
                        <a:lnSpc>
                          <a:spcPct val="150000"/>
                        </a:lnSpc>
                        <a:spcBef>
                          <a:spcPts val="0"/>
                        </a:spcBef>
                        <a:spcAft>
                          <a:spcPts val="0"/>
                        </a:spcAft>
                      </a:pPr>
                      <a:r>
                        <a:rPr lang="en-US" sz="2000">
                          <a:effectLst/>
                        </a:rPr>
                        <a:t> </a:t>
                      </a:r>
                      <a:endParaRPr lang="en-US" sz="2000">
                        <a:effectLst/>
                        <a:latin typeface="Times New Roman" panose="02020603050405020304" pitchFamily="18" charset="0"/>
                        <a:ea typeface="Times New Roman" panose="02020603050405020304" pitchFamily="18" charset="0"/>
                      </a:endParaRPr>
                    </a:p>
                  </a:txBody>
                  <a:tcPr marL="58724" marR="58724" marT="0" marB="0"/>
                </a:tc>
                <a:tc>
                  <a:txBody>
                    <a:bodyPr/>
                    <a:lstStyle/>
                    <a:p>
                      <a:pPr marL="127000" marR="0" algn="ctr">
                        <a:lnSpc>
                          <a:spcPct val="150000"/>
                        </a:lnSpc>
                        <a:spcBef>
                          <a:spcPts val="0"/>
                        </a:spcBef>
                        <a:spcAft>
                          <a:spcPts val="0"/>
                        </a:spcAft>
                      </a:pPr>
                      <a:r>
                        <a:rPr lang="en-US" sz="2000">
                          <a:effectLst/>
                        </a:rPr>
                        <a:t> </a:t>
                      </a:r>
                      <a:endParaRPr lang="en-US" sz="2000">
                        <a:effectLst/>
                        <a:latin typeface="Times New Roman" panose="02020603050405020304" pitchFamily="18" charset="0"/>
                        <a:ea typeface="Times New Roman" panose="02020603050405020304" pitchFamily="18" charset="0"/>
                      </a:endParaRPr>
                    </a:p>
                  </a:txBody>
                  <a:tcPr marL="58724" marR="58724" marT="0" marB="0"/>
                </a:tc>
                <a:tc>
                  <a:txBody>
                    <a:bodyPr/>
                    <a:lstStyle/>
                    <a:p>
                      <a:pPr marL="127000" marR="0" algn="ctr">
                        <a:lnSpc>
                          <a:spcPct val="150000"/>
                        </a:lnSpc>
                        <a:spcBef>
                          <a:spcPts val="0"/>
                        </a:spcBef>
                        <a:spcAft>
                          <a:spcPts val="0"/>
                        </a:spcAft>
                      </a:pPr>
                      <a:r>
                        <a:rPr lang="en-US" sz="2000" dirty="0">
                          <a:effectLst/>
                        </a:rPr>
                        <a:t> </a:t>
                      </a:r>
                      <a:endParaRPr lang="en-US" sz="2000" dirty="0">
                        <a:effectLst/>
                        <a:latin typeface="Times New Roman" panose="02020603050405020304" pitchFamily="18" charset="0"/>
                        <a:ea typeface="Times New Roman" panose="02020603050405020304" pitchFamily="18" charset="0"/>
                      </a:endParaRPr>
                    </a:p>
                  </a:txBody>
                  <a:tcPr marL="58724" marR="58724" marT="0" marB="0">
                    <a:solidFill>
                      <a:schemeClr val="tx2">
                        <a:lumMod val="60000"/>
                        <a:lumOff val="40000"/>
                      </a:schemeClr>
                    </a:solidFill>
                  </a:tcPr>
                </a:tc>
                <a:extLst>
                  <a:ext uri="{0D108BD9-81ED-4DB2-BD59-A6C34878D82A}">
                    <a16:rowId xmlns:a16="http://schemas.microsoft.com/office/drawing/2014/main" val="840006017"/>
                  </a:ext>
                </a:extLst>
              </a:tr>
            </a:tbl>
          </a:graphicData>
        </a:graphic>
      </p:graphicFrame>
      <p:sp>
        <p:nvSpPr>
          <p:cNvPr id="3" name="TextBox 2"/>
          <p:cNvSpPr txBox="1"/>
          <p:nvPr/>
        </p:nvSpPr>
        <p:spPr>
          <a:xfrm>
            <a:off x="6248400" y="266700"/>
            <a:ext cx="5873724" cy="830997"/>
          </a:xfrm>
          <a:prstGeom prst="rect">
            <a:avLst/>
          </a:prstGeom>
          <a:noFill/>
        </p:spPr>
        <p:txBody>
          <a:bodyPr wrap="none" rtlCol="0">
            <a:spAutoFit/>
          </a:bodyPr>
          <a:lstStyle/>
          <a:p>
            <a:r>
              <a:rPr lang="en-US" sz="4800" dirty="0">
                <a:solidFill>
                  <a:schemeClr val="accent1">
                    <a:lumMod val="75000"/>
                  </a:schemeClr>
                </a:solidFill>
                <a:latin typeface="HK Modular" charset="0"/>
              </a:rPr>
              <a:t>GANTT CHART</a:t>
            </a:r>
          </a:p>
        </p:txBody>
      </p:sp>
      <p:sp>
        <p:nvSpPr>
          <p:cNvPr id="6" name="TextBox 5"/>
          <p:cNvSpPr txBox="1"/>
          <p:nvPr/>
        </p:nvSpPr>
        <p:spPr>
          <a:xfrm>
            <a:off x="16935359" y="9465910"/>
            <a:ext cx="470401" cy="523220"/>
          </a:xfrm>
          <a:prstGeom prst="rect">
            <a:avLst/>
          </a:prstGeom>
          <a:noFill/>
        </p:spPr>
        <p:txBody>
          <a:bodyPr wrap="square" rtlCol="0">
            <a:spAutoFit/>
          </a:bodyPr>
          <a:lstStyle/>
          <a:p>
            <a:r>
              <a:rPr lang="en-US" sz="2800" b="1" dirty="0"/>
              <a:t>9</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980824" y="141119"/>
            <a:ext cx="1112123" cy="1117088"/>
          </a:xfrm>
          <a:prstGeom prst="rect">
            <a:avLst/>
          </a:prstGeom>
        </p:spPr>
      </p:pic>
    </p:spTree>
    <p:extLst>
      <p:ext uri="{BB962C8B-B14F-4D97-AF65-F5344CB8AC3E}">
        <p14:creationId xmlns:p14="http://schemas.microsoft.com/office/powerpoint/2010/main" val="2284683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 presetClass="entr" presetSubtype="0" fill="hold" nodeType="afterEffect">
                                  <p:stCondLst>
                                    <p:cond delay="0"/>
                                  </p:stCondLst>
                                  <p:childTnLst>
                                    <p:set>
                                      <p:cBhvr>
                                        <p:cTn id="11" dur="1" fill="hold">
                                          <p:stCondLst>
                                            <p:cond delay="0"/>
                                          </p:stCondLst>
                                        </p:cTn>
                                        <p:tgtEl>
                                          <p:spTgt spid="7"/>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nodeType="clickEffect">
                                  <p:stCondLst>
                                    <p:cond delay="0"/>
                                  </p:stCondLst>
                                  <p:childTnLst>
                                    <p:set>
                                      <p:cBhvr>
                                        <p:cTn id="15" dur="1" fill="hold">
                                          <p:stCondLst>
                                            <p:cond delay="0"/>
                                          </p:stCondLst>
                                        </p:cTn>
                                        <p:tgtEl>
                                          <p:spTgt spid="2"/>
                                        </p:tgtEl>
                                        <p:attrNameLst>
                                          <p:attrName>style.visibility</p:attrName>
                                        </p:attrNameLst>
                                      </p:cBhvr>
                                      <p:to>
                                        <p:strVal val="visible"/>
                                      </p:to>
                                    </p:set>
                                    <p:anim calcmode="lin" valueType="num">
                                      <p:cBhvr additive="base">
                                        <p:cTn id="16" dur="500" fill="hold"/>
                                        <p:tgtEl>
                                          <p:spTgt spid="2"/>
                                        </p:tgtEl>
                                        <p:attrNameLst>
                                          <p:attrName>ppt_x</p:attrName>
                                        </p:attrNameLst>
                                      </p:cBhvr>
                                      <p:tavLst>
                                        <p:tav tm="0">
                                          <p:val>
                                            <p:strVal val="#ppt_x"/>
                                          </p:val>
                                        </p:tav>
                                        <p:tav tm="100000">
                                          <p:val>
                                            <p:strVal val="#ppt_x"/>
                                          </p:val>
                                        </p:tav>
                                      </p:tavLst>
                                    </p:anim>
                                    <p:anim calcmode="lin" valueType="num">
                                      <p:cBhvr additive="base">
                                        <p:cTn id="17"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24320"/>
            <a:ext cx="18288000" cy="10287000"/>
          </a:xfrm>
          <a:prstGeom prst="rect">
            <a:avLst/>
          </a:prstGeom>
          <a:solidFill>
            <a:schemeClr val="accent4">
              <a:lumMod val="20000"/>
              <a:lumOff val="80000"/>
            </a:schemeClr>
          </a:solidFill>
        </p:spPr>
      </p:sp>
      <p:sp>
        <p:nvSpPr>
          <p:cNvPr id="9" name="TextBox 9"/>
          <p:cNvSpPr txBox="1"/>
          <p:nvPr/>
        </p:nvSpPr>
        <p:spPr>
          <a:xfrm>
            <a:off x="609600" y="2070150"/>
            <a:ext cx="8305800" cy="3046988"/>
          </a:xfrm>
          <a:prstGeom prst="rect">
            <a:avLst/>
          </a:prstGeom>
        </p:spPr>
        <p:txBody>
          <a:bodyPr wrap="square" lIns="0" tIns="0" rIns="0" bIns="0" rtlCol="0" anchor="t">
            <a:spAutoFit/>
          </a:bodyPr>
          <a:lstStyle/>
          <a:p>
            <a:pPr algn="l"/>
            <a:r>
              <a:rPr lang="en-US" sz="6600" dirty="0">
                <a:solidFill>
                  <a:schemeClr val="tx2">
                    <a:lumMod val="75000"/>
                  </a:schemeClr>
                </a:solidFill>
                <a:latin typeface="HK Modular"/>
                <a:ea typeface="HK Modular"/>
                <a:cs typeface="HK Modular"/>
                <a:sym typeface="HK Modular"/>
              </a:rPr>
              <a:t>SUSTAINABLE DEVELOPMENT GOALS</a:t>
            </a:r>
          </a:p>
        </p:txBody>
      </p:sp>
      <p:pic>
        <p:nvPicPr>
          <p:cNvPr id="1028" name="Picture 4" descr="Sustainable development goals | Stedin"/>
          <p:cNvPicPr>
            <a:picLocks noChangeAspect="1" noChangeArrowheads="1"/>
          </p:cNvPicPr>
          <p:nvPr/>
        </p:nvPicPr>
        <p:blipFill rotWithShape="1">
          <a:blip r:embed="rId2">
            <a:extLst>
              <a:ext uri="{28A0092B-C50C-407E-A947-70E740481C1C}">
                <a14:useLocalDpi xmlns:a14="http://schemas.microsoft.com/office/drawing/2010/main" val="0"/>
              </a:ext>
            </a:extLst>
          </a:blip>
          <a:srcRect l="16741" t="-512" r="33485" b="512"/>
          <a:stretch/>
        </p:blipFill>
        <p:spPr bwMode="auto">
          <a:xfrm>
            <a:off x="350271" y="6286500"/>
            <a:ext cx="8565130" cy="317102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p:cNvPicPr>
            <a:picLocks noChangeAspect="1"/>
          </p:cNvPicPr>
          <p:nvPr/>
        </p:nvPicPr>
        <p:blipFill rotWithShape="1">
          <a:blip r:embed="rId3" cstate="print">
            <a:extLst>
              <a:ext uri="{28A0092B-C50C-407E-A947-70E740481C1C}">
                <a14:useLocalDpi xmlns:a14="http://schemas.microsoft.com/office/drawing/2010/main" val="0"/>
              </a:ext>
            </a:extLst>
          </a:blip>
          <a:srcRect l="11662" t="3582" r="16153" b="5071"/>
          <a:stretch/>
        </p:blipFill>
        <p:spPr>
          <a:xfrm rot="5400000">
            <a:off x="8905761" y="504939"/>
            <a:ext cx="9361714" cy="8885236"/>
          </a:xfrm>
          <a:prstGeom prst="rect">
            <a:avLst/>
          </a:prstGeom>
        </p:spPr>
      </p:pic>
      <p:sp>
        <p:nvSpPr>
          <p:cNvPr id="7" name="TextBox 6"/>
          <p:cNvSpPr txBox="1"/>
          <p:nvPr/>
        </p:nvSpPr>
        <p:spPr>
          <a:xfrm>
            <a:off x="16935359" y="9465910"/>
            <a:ext cx="590641" cy="523220"/>
          </a:xfrm>
          <a:prstGeom prst="rect">
            <a:avLst/>
          </a:prstGeom>
          <a:noFill/>
        </p:spPr>
        <p:txBody>
          <a:bodyPr wrap="square" rtlCol="0">
            <a:spAutoFit/>
          </a:bodyPr>
          <a:lstStyle/>
          <a:p>
            <a:r>
              <a:rPr lang="en-US" sz="2800" b="1" dirty="0" smtClean="0"/>
              <a:t>10</a:t>
            </a:r>
            <a:endParaRPr lang="en-US" sz="2800" b="1" dirty="0"/>
          </a:p>
        </p:txBody>
      </p:sp>
    </p:spTree>
    <p:extLst>
      <p:ext uri="{BB962C8B-B14F-4D97-AF65-F5344CB8AC3E}">
        <p14:creationId xmlns:p14="http://schemas.microsoft.com/office/powerpoint/2010/main" val="2295017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32" fill="hold" nodeType="clickEffect">
                                  <p:stCondLst>
                                    <p:cond delay="0"/>
                                  </p:stCondLst>
                                  <p:childTnLst>
                                    <p:set>
                                      <p:cBhvr>
                                        <p:cTn id="11" dur="1" fill="hold">
                                          <p:stCondLst>
                                            <p:cond delay="0"/>
                                          </p:stCondLst>
                                        </p:cTn>
                                        <p:tgtEl>
                                          <p:spTgt spid="1028"/>
                                        </p:tgtEl>
                                        <p:attrNameLst>
                                          <p:attrName>style.visibility</p:attrName>
                                        </p:attrNameLst>
                                      </p:cBhvr>
                                      <p:to>
                                        <p:strVal val="visible"/>
                                      </p:to>
                                    </p:set>
                                    <p:animEffect transition="in" filter="circle(out)">
                                      <p:cBhvr>
                                        <p:cTn id="12" dur="200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solidFill>
            <a:schemeClr val="accent4">
              <a:lumMod val="20000"/>
              <a:lumOff val="80000"/>
            </a:schemeClr>
          </a:solidFill>
        </p:spPr>
      </p:sp>
      <p:sp>
        <p:nvSpPr>
          <p:cNvPr id="6" name="TextBox 6"/>
          <p:cNvSpPr txBox="1"/>
          <p:nvPr/>
        </p:nvSpPr>
        <p:spPr>
          <a:xfrm>
            <a:off x="685800" y="647698"/>
            <a:ext cx="8915400" cy="1050288"/>
          </a:xfrm>
          <a:prstGeom prst="rect">
            <a:avLst/>
          </a:prstGeom>
        </p:spPr>
        <p:txBody>
          <a:bodyPr wrap="square" lIns="0" tIns="0" rIns="0" bIns="0" rtlCol="0" anchor="t">
            <a:spAutoFit/>
          </a:bodyPr>
          <a:lstStyle/>
          <a:p>
            <a:pPr>
              <a:lnSpc>
                <a:spcPts val="9000"/>
              </a:lnSpc>
            </a:pPr>
            <a:r>
              <a:rPr lang="en-US" sz="2700" kern="100" dirty="0">
                <a:solidFill>
                  <a:schemeClr val="tx2">
                    <a:lumMod val="75000"/>
                  </a:schemeClr>
                </a:solidFill>
                <a:latin typeface="Calibri" panose="020F0502020204030204" pitchFamily="34" charset="0"/>
                <a:ea typeface="Calibri" panose="020F0502020204030204" pitchFamily="34" charset="0"/>
                <a:cs typeface="Times New Roman" panose="02020603050405020304" pitchFamily="18" charset="0"/>
              </a:rPr>
              <a:t> </a:t>
            </a:r>
            <a:r>
              <a:rPr lang="en-US" sz="7200" dirty="0">
                <a:solidFill>
                  <a:schemeClr val="tx2">
                    <a:lumMod val="75000"/>
                  </a:schemeClr>
                </a:solidFill>
                <a:latin typeface="HK Modular"/>
              </a:rPr>
              <a:t>CHALLENGES</a:t>
            </a:r>
          </a:p>
        </p:txBody>
      </p:sp>
      <p:sp>
        <p:nvSpPr>
          <p:cNvPr id="8" name="TextBox 8"/>
          <p:cNvSpPr txBox="1"/>
          <p:nvPr/>
        </p:nvSpPr>
        <p:spPr>
          <a:xfrm>
            <a:off x="713509" y="2095500"/>
            <a:ext cx="10966910" cy="8048165"/>
          </a:xfrm>
          <a:prstGeom prst="rect">
            <a:avLst/>
          </a:prstGeom>
          <a:effectLst>
            <a:glow rad="63500">
              <a:schemeClr val="accent3">
                <a:satMod val="175000"/>
                <a:alpha val="40000"/>
              </a:schemeClr>
            </a:glow>
          </a:effectLst>
        </p:spPr>
        <p:txBody>
          <a:bodyPr wrap="square" lIns="0" tIns="0" rIns="0" bIns="0" rtlCol="0" anchor="t">
            <a:spAutoFit/>
          </a:bodyPr>
          <a:lstStyle/>
          <a:p>
            <a:pPr marL="514350" indent="-514350">
              <a:lnSpc>
                <a:spcPct val="150000"/>
              </a:lnSpc>
              <a:spcAft>
                <a:spcPts val="1200"/>
              </a:spcAft>
              <a:buFont typeface="Wingdings" panose="05000000000000000000" pitchFamily="2" charset="2"/>
              <a:buChar char="q"/>
              <a:tabLst>
                <a:tab pos="685800" algn="l"/>
              </a:tabLst>
            </a:pPr>
            <a:r>
              <a:rPr lang="en-US" sz="4000" b="1" kern="100" dirty="0">
                <a:solidFill>
                  <a:schemeClr val="tx2">
                    <a:lumMod val="50000"/>
                  </a:schemeClr>
                </a:solidFill>
                <a:latin typeface="Calibri" panose="020F0502020204030204" pitchFamily="34" charset="0"/>
                <a:ea typeface="Calibri" panose="020F0502020204030204" pitchFamily="34" charset="0"/>
                <a:cs typeface="Times New Roman" panose="02020603050405020304" pitchFamily="18" charset="0"/>
              </a:rPr>
              <a:t>Complex Labeling</a:t>
            </a:r>
            <a:endParaRPr lang="en-US" sz="4000" kern="100" dirty="0">
              <a:solidFill>
                <a:schemeClr val="tx2">
                  <a:lumMod val="75000"/>
                </a:schemeClr>
              </a:solidFill>
              <a:latin typeface="Calibri" panose="020F0502020204030204" pitchFamily="34" charset="0"/>
              <a:ea typeface="Calibri" panose="020F0502020204030204" pitchFamily="34" charset="0"/>
              <a:cs typeface="Times New Roman" panose="02020603050405020304" pitchFamily="18" charset="0"/>
            </a:endParaRPr>
          </a:p>
          <a:p>
            <a:pPr marL="514350" indent="-514350">
              <a:lnSpc>
                <a:spcPct val="150000"/>
              </a:lnSpc>
              <a:spcAft>
                <a:spcPts val="1200"/>
              </a:spcAft>
              <a:buFont typeface="Wingdings" panose="05000000000000000000" pitchFamily="2" charset="2"/>
              <a:buChar char="q"/>
              <a:tabLst>
                <a:tab pos="685800" algn="l"/>
              </a:tabLst>
            </a:pPr>
            <a:r>
              <a:rPr lang="en-US" sz="4000" b="1" kern="100" dirty="0">
                <a:solidFill>
                  <a:schemeClr val="tx2">
                    <a:lumMod val="50000"/>
                  </a:schemeClr>
                </a:solidFill>
                <a:latin typeface="Calibri" panose="020F0502020204030204" pitchFamily="34" charset="0"/>
                <a:ea typeface="Calibri" panose="020F0502020204030204" pitchFamily="34" charset="0"/>
                <a:cs typeface="Times New Roman" panose="02020603050405020304" pitchFamily="18" charset="0"/>
              </a:rPr>
              <a:t>Dataset Quality</a:t>
            </a:r>
            <a:endParaRPr lang="en-US" sz="4000" kern="100" dirty="0">
              <a:solidFill>
                <a:schemeClr val="tx2">
                  <a:lumMod val="75000"/>
                </a:schemeClr>
              </a:solidFill>
              <a:latin typeface="Calibri" panose="020F0502020204030204" pitchFamily="34" charset="0"/>
              <a:ea typeface="Calibri" panose="020F0502020204030204" pitchFamily="34" charset="0"/>
              <a:cs typeface="Times New Roman" panose="02020603050405020304" pitchFamily="18" charset="0"/>
            </a:endParaRPr>
          </a:p>
          <a:p>
            <a:pPr marL="514350" indent="-514350">
              <a:lnSpc>
                <a:spcPct val="150000"/>
              </a:lnSpc>
              <a:spcAft>
                <a:spcPts val="1200"/>
              </a:spcAft>
              <a:buFont typeface="Wingdings" panose="05000000000000000000" pitchFamily="2" charset="2"/>
              <a:buChar char="q"/>
              <a:tabLst>
                <a:tab pos="685800" algn="l"/>
              </a:tabLst>
            </a:pPr>
            <a:r>
              <a:rPr lang="en-US" sz="4000" b="1" kern="100" dirty="0">
                <a:latin typeface="Calibri" panose="020F0502020204030204" pitchFamily="34" charset="0"/>
                <a:ea typeface="Calibri" panose="020F0502020204030204" pitchFamily="34" charset="0"/>
                <a:cs typeface="Times New Roman" panose="02020603050405020304" pitchFamily="18" charset="0"/>
              </a:rPr>
              <a:t>Model Selection &amp; Training</a:t>
            </a:r>
            <a:endParaRPr lang="en-US" sz="4000" kern="100" dirty="0">
              <a:latin typeface="Calibri" panose="020F0502020204030204" pitchFamily="34" charset="0"/>
              <a:ea typeface="Calibri" panose="020F0502020204030204" pitchFamily="34" charset="0"/>
              <a:cs typeface="Times New Roman" panose="02020603050405020304" pitchFamily="18" charset="0"/>
            </a:endParaRPr>
          </a:p>
          <a:p>
            <a:pPr marL="514350" indent="-514350">
              <a:lnSpc>
                <a:spcPct val="150000"/>
              </a:lnSpc>
              <a:spcAft>
                <a:spcPts val="1200"/>
              </a:spcAft>
              <a:buFont typeface="Wingdings" panose="05000000000000000000" pitchFamily="2" charset="2"/>
              <a:buChar char="q"/>
              <a:tabLst>
                <a:tab pos="685800" algn="l"/>
              </a:tabLst>
            </a:pPr>
            <a:r>
              <a:rPr lang="en-US" sz="4000" b="1" kern="100" dirty="0">
                <a:latin typeface="Calibri" panose="020F0502020204030204" pitchFamily="34" charset="0"/>
                <a:ea typeface="Calibri" panose="020F0502020204030204" pitchFamily="34" charset="0"/>
                <a:cs typeface="Times New Roman" panose="02020603050405020304" pitchFamily="18" charset="0"/>
              </a:rPr>
              <a:t>Model Complexity</a:t>
            </a:r>
          </a:p>
          <a:p>
            <a:pPr marL="514350" indent="-514350">
              <a:lnSpc>
                <a:spcPct val="150000"/>
              </a:lnSpc>
              <a:spcAft>
                <a:spcPts val="1200"/>
              </a:spcAft>
              <a:buFont typeface="Wingdings" panose="05000000000000000000" pitchFamily="2" charset="2"/>
              <a:buChar char="q"/>
              <a:tabLst>
                <a:tab pos="685800" algn="l"/>
              </a:tabLst>
            </a:pPr>
            <a:r>
              <a:rPr lang="en-US" sz="4000" b="1" kern="100" dirty="0">
                <a:latin typeface="Calibri" panose="020F0502020204030204" pitchFamily="34" charset="0"/>
                <a:ea typeface="Calibri" panose="020F0502020204030204" pitchFamily="34" charset="0"/>
                <a:cs typeface="Times New Roman" panose="02020603050405020304" pitchFamily="18" charset="0"/>
              </a:rPr>
              <a:t>Environmental Variability</a:t>
            </a:r>
            <a:endParaRPr lang="en-US" sz="4000" kern="100" dirty="0">
              <a:latin typeface="Calibri" panose="020F0502020204030204" pitchFamily="34" charset="0"/>
              <a:ea typeface="Calibri" panose="020F0502020204030204" pitchFamily="34" charset="0"/>
              <a:cs typeface="Times New Roman" panose="02020603050405020304" pitchFamily="18" charset="0"/>
            </a:endParaRPr>
          </a:p>
          <a:p>
            <a:pPr marL="514350" indent="-514350">
              <a:lnSpc>
                <a:spcPct val="150000"/>
              </a:lnSpc>
              <a:spcAft>
                <a:spcPts val="1200"/>
              </a:spcAft>
              <a:buFont typeface="Wingdings" panose="05000000000000000000" pitchFamily="2" charset="2"/>
              <a:buChar char="q"/>
              <a:tabLst>
                <a:tab pos="685800" algn="l"/>
              </a:tabLst>
            </a:pPr>
            <a:r>
              <a:rPr lang="en-US" sz="4000" b="1" kern="100" dirty="0">
                <a:latin typeface="Calibri" panose="020F0502020204030204" pitchFamily="34" charset="0"/>
                <a:ea typeface="Calibri" panose="020F0502020204030204" pitchFamily="34" charset="0"/>
                <a:cs typeface="Times New Roman" panose="02020603050405020304" pitchFamily="18" charset="0"/>
              </a:rPr>
              <a:t>Hardware and Software Integration</a:t>
            </a:r>
            <a:endParaRPr lang="en-US" sz="4000" kern="100" dirty="0">
              <a:latin typeface="Calibri" panose="020F0502020204030204" pitchFamily="34" charset="0"/>
              <a:ea typeface="Calibri" panose="020F0502020204030204" pitchFamily="34" charset="0"/>
              <a:cs typeface="Times New Roman" panose="02020603050405020304" pitchFamily="18" charset="0"/>
            </a:endParaRPr>
          </a:p>
          <a:p>
            <a:pPr marL="514350" indent="-514350">
              <a:lnSpc>
                <a:spcPct val="150000"/>
              </a:lnSpc>
              <a:spcAft>
                <a:spcPts val="1200"/>
              </a:spcAft>
              <a:buFont typeface="+mj-lt"/>
              <a:buAutoNum type="arabicPeriod"/>
              <a:tabLst>
                <a:tab pos="685800" algn="l"/>
              </a:tabLst>
            </a:pPr>
            <a:endParaRPr lang="en-US" sz="2700" kern="100" dirty="0">
              <a:solidFill>
                <a:schemeClr val="tx2">
                  <a:lumMod val="75000"/>
                </a:schemeClr>
              </a:solidFill>
              <a:latin typeface="Calibri" panose="020F0502020204030204" pitchFamily="34" charset="0"/>
              <a:ea typeface="Calibri" panose="020F0502020204030204" pitchFamily="34" charset="0"/>
              <a:cs typeface="Times New Roman" panose="02020603050405020304" pitchFamily="18" charset="0"/>
            </a:endParaRPr>
          </a:p>
          <a:p>
            <a:pPr>
              <a:lnSpc>
                <a:spcPct val="150000"/>
              </a:lnSpc>
              <a:spcBef>
                <a:spcPct val="0"/>
              </a:spcBef>
            </a:pPr>
            <a:r>
              <a:rPr lang="en-US" sz="3499" dirty="0">
                <a:solidFill>
                  <a:srgbClr val="FFFFFF"/>
                </a:solidFill>
                <a:latin typeface="Aileron"/>
                <a:ea typeface="Aileron"/>
                <a:cs typeface="Aileron"/>
                <a:sym typeface="Aileron"/>
              </a:rPr>
              <a:t>.</a:t>
            </a:r>
          </a:p>
        </p:txBody>
      </p:sp>
      <p:pic>
        <p:nvPicPr>
          <p:cNvPr id="102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71798" y="0"/>
            <a:ext cx="11658600" cy="10287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Box 8"/>
          <p:cNvSpPr txBox="1"/>
          <p:nvPr/>
        </p:nvSpPr>
        <p:spPr>
          <a:xfrm>
            <a:off x="16935359" y="9465910"/>
            <a:ext cx="590641" cy="523220"/>
          </a:xfrm>
          <a:prstGeom prst="rect">
            <a:avLst/>
          </a:prstGeom>
          <a:noFill/>
        </p:spPr>
        <p:txBody>
          <a:bodyPr wrap="square" rtlCol="0">
            <a:spAutoFit/>
          </a:bodyPr>
          <a:lstStyle/>
          <a:p>
            <a:r>
              <a:rPr lang="en-US" sz="2800" b="1" dirty="0" smtClean="0"/>
              <a:t>11</a:t>
            </a:r>
            <a:endParaRPr lang="en-US" sz="2800" b="1" dirty="0"/>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980824" y="141119"/>
            <a:ext cx="1112123" cy="1117088"/>
          </a:xfrm>
          <a:prstGeom prst="rect">
            <a:avLst/>
          </a:prstGeom>
        </p:spPr>
      </p:pic>
    </p:spTree>
    <p:extLst>
      <p:ext uri="{BB962C8B-B14F-4D97-AF65-F5344CB8AC3E}">
        <p14:creationId xmlns:p14="http://schemas.microsoft.com/office/powerpoint/2010/main" val="624774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8">
                                            <p:txEl>
                                              <p:pRg st="0" end="0"/>
                                            </p:txEl>
                                          </p:spTgt>
                                        </p:tgtEl>
                                        <p:attrNameLst>
                                          <p:attrName>style.visibility</p:attrName>
                                        </p:attrNameLst>
                                      </p:cBhvr>
                                      <p:to>
                                        <p:strVal val="visible"/>
                                      </p:to>
                                    </p:set>
                                    <p:animEffect transition="in" filter="fade">
                                      <p:cBhvr>
                                        <p:cTn id="13" dur="1000"/>
                                        <p:tgtEl>
                                          <p:spTgt spid="8">
                                            <p:txEl>
                                              <p:pRg st="0" end="0"/>
                                            </p:txEl>
                                          </p:spTgt>
                                        </p:tgtEl>
                                      </p:cBhvr>
                                    </p:animEffect>
                                    <p:anim calcmode="lin" valueType="num">
                                      <p:cBhvr>
                                        <p:cTn id="14"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grpId="0" nodeType="clickEffect">
                                  <p:stCondLst>
                                    <p:cond delay="0"/>
                                  </p:stCondLst>
                                  <p:childTnLst>
                                    <p:set>
                                      <p:cBhvr>
                                        <p:cTn id="19" dur="1" fill="hold">
                                          <p:stCondLst>
                                            <p:cond delay="0"/>
                                          </p:stCondLst>
                                        </p:cTn>
                                        <p:tgtEl>
                                          <p:spTgt spid="8">
                                            <p:txEl>
                                              <p:pRg st="1" end="1"/>
                                            </p:txEl>
                                          </p:spTgt>
                                        </p:tgtEl>
                                        <p:attrNameLst>
                                          <p:attrName>style.visibility</p:attrName>
                                        </p:attrNameLst>
                                      </p:cBhvr>
                                      <p:to>
                                        <p:strVal val="visible"/>
                                      </p:to>
                                    </p:set>
                                    <p:animEffect transition="in" filter="fade">
                                      <p:cBhvr>
                                        <p:cTn id="20" dur="1000"/>
                                        <p:tgtEl>
                                          <p:spTgt spid="8">
                                            <p:txEl>
                                              <p:pRg st="1" end="1"/>
                                            </p:txEl>
                                          </p:spTgt>
                                        </p:tgtEl>
                                      </p:cBhvr>
                                    </p:animEffect>
                                    <p:anim calcmode="lin" valueType="num">
                                      <p:cBhvr>
                                        <p:cTn id="21" dur="1000" fill="hold"/>
                                        <p:tgtEl>
                                          <p:spTgt spid="8">
                                            <p:txEl>
                                              <p:pRg st="1" end="1"/>
                                            </p:txEl>
                                          </p:spTgt>
                                        </p:tgtEl>
                                        <p:attrNameLst>
                                          <p:attrName>ppt_x</p:attrName>
                                        </p:attrNameLst>
                                      </p:cBhvr>
                                      <p:tavLst>
                                        <p:tav tm="0">
                                          <p:val>
                                            <p:strVal val="#ppt_x"/>
                                          </p:val>
                                        </p:tav>
                                        <p:tav tm="100000">
                                          <p:val>
                                            <p:strVal val="#ppt_x"/>
                                          </p:val>
                                        </p:tav>
                                      </p:tavLst>
                                    </p:anim>
                                    <p:anim calcmode="lin" valueType="num">
                                      <p:cBhvr>
                                        <p:cTn id="22" dur="1000" fill="hold"/>
                                        <p:tgtEl>
                                          <p:spTgt spid="8">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grpId="0" nodeType="clickEffect">
                                  <p:stCondLst>
                                    <p:cond delay="0"/>
                                  </p:stCondLst>
                                  <p:childTnLst>
                                    <p:set>
                                      <p:cBhvr>
                                        <p:cTn id="26" dur="1" fill="hold">
                                          <p:stCondLst>
                                            <p:cond delay="0"/>
                                          </p:stCondLst>
                                        </p:cTn>
                                        <p:tgtEl>
                                          <p:spTgt spid="8">
                                            <p:txEl>
                                              <p:pRg st="2" end="2"/>
                                            </p:txEl>
                                          </p:spTgt>
                                        </p:tgtEl>
                                        <p:attrNameLst>
                                          <p:attrName>style.visibility</p:attrName>
                                        </p:attrNameLst>
                                      </p:cBhvr>
                                      <p:to>
                                        <p:strVal val="visible"/>
                                      </p:to>
                                    </p:set>
                                    <p:animEffect transition="in" filter="fade">
                                      <p:cBhvr>
                                        <p:cTn id="27" dur="1000"/>
                                        <p:tgtEl>
                                          <p:spTgt spid="8">
                                            <p:txEl>
                                              <p:pRg st="2" end="2"/>
                                            </p:txEl>
                                          </p:spTgt>
                                        </p:tgtEl>
                                      </p:cBhvr>
                                    </p:animEffect>
                                    <p:anim calcmode="lin" valueType="num">
                                      <p:cBhvr>
                                        <p:cTn id="28" dur="1000" fill="hold"/>
                                        <p:tgtEl>
                                          <p:spTgt spid="8">
                                            <p:txEl>
                                              <p:pRg st="2" end="2"/>
                                            </p:txEl>
                                          </p:spTgt>
                                        </p:tgtEl>
                                        <p:attrNameLst>
                                          <p:attrName>ppt_x</p:attrName>
                                        </p:attrNameLst>
                                      </p:cBhvr>
                                      <p:tavLst>
                                        <p:tav tm="0">
                                          <p:val>
                                            <p:strVal val="#ppt_x"/>
                                          </p:val>
                                        </p:tav>
                                        <p:tav tm="100000">
                                          <p:val>
                                            <p:strVal val="#ppt_x"/>
                                          </p:val>
                                        </p:tav>
                                      </p:tavLst>
                                    </p:anim>
                                    <p:anim calcmode="lin" valueType="num">
                                      <p:cBhvr>
                                        <p:cTn id="29" dur="1000" fill="hold"/>
                                        <p:tgtEl>
                                          <p:spTgt spid="8">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grpId="0" nodeType="clickEffect">
                                  <p:stCondLst>
                                    <p:cond delay="0"/>
                                  </p:stCondLst>
                                  <p:childTnLst>
                                    <p:set>
                                      <p:cBhvr>
                                        <p:cTn id="33" dur="1" fill="hold">
                                          <p:stCondLst>
                                            <p:cond delay="0"/>
                                          </p:stCondLst>
                                        </p:cTn>
                                        <p:tgtEl>
                                          <p:spTgt spid="8">
                                            <p:txEl>
                                              <p:pRg st="3" end="3"/>
                                            </p:txEl>
                                          </p:spTgt>
                                        </p:tgtEl>
                                        <p:attrNameLst>
                                          <p:attrName>style.visibility</p:attrName>
                                        </p:attrNameLst>
                                      </p:cBhvr>
                                      <p:to>
                                        <p:strVal val="visible"/>
                                      </p:to>
                                    </p:set>
                                    <p:animEffect transition="in" filter="fade">
                                      <p:cBhvr>
                                        <p:cTn id="34" dur="1000"/>
                                        <p:tgtEl>
                                          <p:spTgt spid="8">
                                            <p:txEl>
                                              <p:pRg st="3" end="3"/>
                                            </p:txEl>
                                          </p:spTgt>
                                        </p:tgtEl>
                                      </p:cBhvr>
                                    </p:animEffect>
                                    <p:anim calcmode="lin" valueType="num">
                                      <p:cBhvr>
                                        <p:cTn id="35" dur="1000" fill="hold"/>
                                        <p:tgtEl>
                                          <p:spTgt spid="8">
                                            <p:txEl>
                                              <p:pRg st="3" end="3"/>
                                            </p:txEl>
                                          </p:spTgt>
                                        </p:tgtEl>
                                        <p:attrNameLst>
                                          <p:attrName>ppt_x</p:attrName>
                                        </p:attrNameLst>
                                      </p:cBhvr>
                                      <p:tavLst>
                                        <p:tav tm="0">
                                          <p:val>
                                            <p:strVal val="#ppt_x"/>
                                          </p:val>
                                        </p:tav>
                                        <p:tav tm="100000">
                                          <p:val>
                                            <p:strVal val="#ppt_x"/>
                                          </p:val>
                                        </p:tav>
                                      </p:tavLst>
                                    </p:anim>
                                    <p:anim calcmode="lin" valueType="num">
                                      <p:cBhvr>
                                        <p:cTn id="36" dur="1000" fill="hold"/>
                                        <p:tgtEl>
                                          <p:spTgt spid="8">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grpId="0" nodeType="clickEffect">
                                  <p:stCondLst>
                                    <p:cond delay="0"/>
                                  </p:stCondLst>
                                  <p:childTnLst>
                                    <p:set>
                                      <p:cBhvr>
                                        <p:cTn id="40" dur="1" fill="hold">
                                          <p:stCondLst>
                                            <p:cond delay="0"/>
                                          </p:stCondLst>
                                        </p:cTn>
                                        <p:tgtEl>
                                          <p:spTgt spid="8">
                                            <p:txEl>
                                              <p:pRg st="4" end="4"/>
                                            </p:txEl>
                                          </p:spTgt>
                                        </p:tgtEl>
                                        <p:attrNameLst>
                                          <p:attrName>style.visibility</p:attrName>
                                        </p:attrNameLst>
                                      </p:cBhvr>
                                      <p:to>
                                        <p:strVal val="visible"/>
                                      </p:to>
                                    </p:set>
                                    <p:animEffect transition="in" filter="fade">
                                      <p:cBhvr>
                                        <p:cTn id="41" dur="1000"/>
                                        <p:tgtEl>
                                          <p:spTgt spid="8">
                                            <p:txEl>
                                              <p:pRg st="4" end="4"/>
                                            </p:txEl>
                                          </p:spTgt>
                                        </p:tgtEl>
                                      </p:cBhvr>
                                    </p:animEffect>
                                    <p:anim calcmode="lin" valueType="num">
                                      <p:cBhvr>
                                        <p:cTn id="42" dur="1000" fill="hold"/>
                                        <p:tgtEl>
                                          <p:spTgt spid="8">
                                            <p:txEl>
                                              <p:pRg st="4" end="4"/>
                                            </p:txEl>
                                          </p:spTgt>
                                        </p:tgtEl>
                                        <p:attrNameLst>
                                          <p:attrName>ppt_x</p:attrName>
                                        </p:attrNameLst>
                                      </p:cBhvr>
                                      <p:tavLst>
                                        <p:tav tm="0">
                                          <p:val>
                                            <p:strVal val="#ppt_x"/>
                                          </p:val>
                                        </p:tav>
                                        <p:tav tm="100000">
                                          <p:val>
                                            <p:strVal val="#ppt_x"/>
                                          </p:val>
                                        </p:tav>
                                      </p:tavLst>
                                    </p:anim>
                                    <p:anim calcmode="lin" valueType="num">
                                      <p:cBhvr>
                                        <p:cTn id="43" dur="1000" fill="hold"/>
                                        <p:tgtEl>
                                          <p:spTgt spid="8">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42" presetClass="entr" presetSubtype="0" fill="hold" grpId="0" nodeType="clickEffect">
                                  <p:stCondLst>
                                    <p:cond delay="0"/>
                                  </p:stCondLst>
                                  <p:childTnLst>
                                    <p:set>
                                      <p:cBhvr>
                                        <p:cTn id="47" dur="1" fill="hold">
                                          <p:stCondLst>
                                            <p:cond delay="0"/>
                                          </p:stCondLst>
                                        </p:cTn>
                                        <p:tgtEl>
                                          <p:spTgt spid="8">
                                            <p:txEl>
                                              <p:pRg st="5" end="5"/>
                                            </p:txEl>
                                          </p:spTgt>
                                        </p:tgtEl>
                                        <p:attrNameLst>
                                          <p:attrName>style.visibility</p:attrName>
                                        </p:attrNameLst>
                                      </p:cBhvr>
                                      <p:to>
                                        <p:strVal val="visible"/>
                                      </p:to>
                                    </p:set>
                                    <p:animEffect transition="in" filter="fade">
                                      <p:cBhvr>
                                        <p:cTn id="48" dur="1000"/>
                                        <p:tgtEl>
                                          <p:spTgt spid="8">
                                            <p:txEl>
                                              <p:pRg st="5" end="5"/>
                                            </p:txEl>
                                          </p:spTgt>
                                        </p:tgtEl>
                                      </p:cBhvr>
                                    </p:animEffect>
                                    <p:anim calcmode="lin" valueType="num">
                                      <p:cBhvr>
                                        <p:cTn id="49" dur="1000" fill="hold"/>
                                        <p:tgtEl>
                                          <p:spTgt spid="8">
                                            <p:txEl>
                                              <p:pRg st="5" end="5"/>
                                            </p:txEl>
                                          </p:spTgt>
                                        </p:tgtEl>
                                        <p:attrNameLst>
                                          <p:attrName>ppt_x</p:attrName>
                                        </p:attrNameLst>
                                      </p:cBhvr>
                                      <p:tavLst>
                                        <p:tav tm="0">
                                          <p:val>
                                            <p:strVal val="#ppt_x"/>
                                          </p:val>
                                        </p:tav>
                                        <p:tav tm="100000">
                                          <p:val>
                                            <p:strVal val="#ppt_x"/>
                                          </p:val>
                                        </p:tav>
                                      </p:tavLst>
                                    </p:anim>
                                    <p:anim calcmode="lin" valueType="num">
                                      <p:cBhvr>
                                        <p:cTn id="50" dur="1000" fill="hold"/>
                                        <p:tgtEl>
                                          <p:spTgt spid="8">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42" presetClass="entr" presetSubtype="0" fill="hold" grpId="0" nodeType="clickEffect">
                                  <p:stCondLst>
                                    <p:cond delay="0"/>
                                  </p:stCondLst>
                                  <p:childTnLst>
                                    <p:set>
                                      <p:cBhvr>
                                        <p:cTn id="54" dur="1" fill="hold">
                                          <p:stCondLst>
                                            <p:cond delay="0"/>
                                          </p:stCondLst>
                                        </p:cTn>
                                        <p:tgtEl>
                                          <p:spTgt spid="8">
                                            <p:txEl>
                                              <p:pRg st="7" end="7"/>
                                            </p:txEl>
                                          </p:spTgt>
                                        </p:tgtEl>
                                        <p:attrNameLst>
                                          <p:attrName>style.visibility</p:attrName>
                                        </p:attrNameLst>
                                      </p:cBhvr>
                                      <p:to>
                                        <p:strVal val="visible"/>
                                      </p:to>
                                    </p:set>
                                    <p:animEffect transition="in" filter="fade">
                                      <p:cBhvr>
                                        <p:cTn id="55" dur="1000"/>
                                        <p:tgtEl>
                                          <p:spTgt spid="8">
                                            <p:txEl>
                                              <p:pRg st="7" end="7"/>
                                            </p:txEl>
                                          </p:spTgt>
                                        </p:tgtEl>
                                      </p:cBhvr>
                                    </p:animEffect>
                                    <p:anim calcmode="lin" valueType="num">
                                      <p:cBhvr>
                                        <p:cTn id="56" dur="1000" fill="hold"/>
                                        <p:tgtEl>
                                          <p:spTgt spid="8">
                                            <p:txEl>
                                              <p:pRg st="7" end="7"/>
                                            </p:txEl>
                                          </p:spTgt>
                                        </p:tgtEl>
                                        <p:attrNameLst>
                                          <p:attrName>ppt_x</p:attrName>
                                        </p:attrNameLst>
                                      </p:cBhvr>
                                      <p:tavLst>
                                        <p:tav tm="0">
                                          <p:val>
                                            <p:strVal val="#ppt_x"/>
                                          </p:val>
                                        </p:tav>
                                        <p:tav tm="100000">
                                          <p:val>
                                            <p:strVal val="#ppt_x"/>
                                          </p:val>
                                        </p:tav>
                                      </p:tavLst>
                                    </p:anim>
                                    <p:anim calcmode="lin" valueType="num">
                                      <p:cBhvr>
                                        <p:cTn id="57" dur="1000" fill="hold"/>
                                        <p:tgtEl>
                                          <p:spTgt spid="8">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solidFill>
            <a:schemeClr val="accent4">
              <a:lumMod val="20000"/>
              <a:lumOff val="80000"/>
            </a:schemeClr>
          </a:solidFill>
        </p:spPr>
        <p:txBody>
          <a:bodyPr/>
          <a:lstStyle/>
          <a:p>
            <a:endParaRPr lang="en-US" dirty="0"/>
          </a:p>
        </p:txBody>
      </p:sp>
      <p:pic>
        <p:nvPicPr>
          <p:cNvPr id="2051" name="Picture 3" descr="C:\Users\dilib.DESKTOP-8O9VNIH\Downloads\relevance-removebg-preview.png"/>
          <p:cNvPicPr>
            <a:picLocks noChangeAspect="1" noChangeArrowheads="1"/>
          </p:cNvPicPr>
          <p:nvPr/>
        </p:nvPicPr>
        <p:blipFill>
          <a:blip r:embed="rId2">
            <a:duotone>
              <a:schemeClr val="bg2">
                <a:shade val="45000"/>
                <a:satMod val="135000"/>
              </a:schemeClr>
              <a:prstClr val="white"/>
            </a:duotone>
            <a:extLst>
              <a:ext uri="{BEBA8EAE-BF5A-486C-A8C5-ECC9F3942E4B}">
                <a14:imgProps xmlns:a14="http://schemas.microsoft.com/office/drawing/2010/main">
                  <a14:imgLayer r:embed="rId3">
                    <a14:imgEffect>
                      <a14:saturation sat="33000"/>
                    </a14:imgEffect>
                  </a14:imgLayer>
                </a14:imgProps>
              </a:ext>
              <a:ext uri="{28A0092B-C50C-407E-A947-70E740481C1C}">
                <a14:useLocalDpi xmlns:a14="http://schemas.microsoft.com/office/drawing/2010/main" val="0"/>
              </a:ext>
            </a:extLst>
          </a:blip>
          <a:srcRect/>
          <a:stretch>
            <a:fillRect/>
          </a:stretch>
        </p:blipFill>
        <p:spPr bwMode="auto">
          <a:xfrm>
            <a:off x="1337778" y="3714890"/>
            <a:ext cx="8382000" cy="493315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9"/>
          <p:cNvSpPr txBox="1"/>
          <p:nvPr/>
        </p:nvSpPr>
        <p:spPr>
          <a:xfrm>
            <a:off x="304800" y="3097357"/>
            <a:ext cx="8839200" cy="6632585"/>
          </a:xfrm>
          <a:prstGeom prst="rect">
            <a:avLst/>
          </a:prstGeom>
        </p:spPr>
        <p:txBody>
          <a:bodyPr wrap="square" lIns="0" tIns="0" rIns="0" bIns="0" rtlCol="0" anchor="t">
            <a:spAutoFit/>
          </a:bodyPr>
          <a:lstStyle/>
          <a:p>
            <a:pPr marL="342900" indent="-342900">
              <a:lnSpc>
                <a:spcPct val="150000"/>
              </a:lnSpc>
              <a:buFont typeface="Wingdings" panose="05000000000000000000" pitchFamily="2" charset="2"/>
              <a:buChar char="ü"/>
            </a:pPr>
            <a:r>
              <a:rPr lang="en-US" sz="4400" b="1" kern="100" dirty="0">
                <a:solidFill>
                  <a:schemeClr val="tx2">
                    <a:lumMod val="50000"/>
                  </a:schemeClr>
                </a:solidFill>
                <a:latin typeface="Calibri" panose="020F0502020204030204" pitchFamily="34" charset="0"/>
                <a:ea typeface="Calibri" panose="020F0502020204030204" pitchFamily="34" charset="0"/>
                <a:cs typeface="Times New Roman" panose="02020603050405020304" pitchFamily="18" charset="0"/>
              </a:rPr>
              <a:t>Advanced Hardware Utilization</a:t>
            </a:r>
          </a:p>
          <a:p>
            <a:pPr marL="342900" indent="-342900">
              <a:lnSpc>
                <a:spcPct val="150000"/>
              </a:lnSpc>
              <a:buFont typeface="Wingdings" panose="05000000000000000000" pitchFamily="2" charset="2"/>
              <a:buChar char="ü"/>
            </a:pPr>
            <a:r>
              <a:rPr lang="en-US" sz="4400" b="1" kern="100" dirty="0">
                <a:solidFill>
                  <a:schemeClr val="tx2">
                    <a:lumMod val="50000"/>
                  </a:schemeClr>
                </a:solidFill>
                <a:latin typeface="Calibri" panose="020F0502020204030204" pitchFamily="34" charset="0"/>
                <a:ea typeface="Calibri" panose="020F0502020204030204" pitchFamily="34" charset="0"/>
                <a:cs typeface="Times New Roman" panose="02020603050405020304" pitchFamily="18" charset="0"/>
              </a:rPr>
              <a:t>Real-World Application</a:t>
            </a:r>
          </a:p>
          <a:p>
            <a:pPr marL="342900" indent="-342900">
              <a:lnSpc>
                <a:spcPct val="150000"/>
              </a:lnSpc>
              <a:buFont typeface="Wingdings" panose="05000000000000000000" pitchFamily="2" charset="2"/>
              <a:buChar char="ü"/>
            </a:pPr>
            <a:r>
              <a:rPr lang="en-US" sz="4400" b="1" kern="100" dirty="0">
                <a:solidFill>
                  <a:schemeClr val="tx2">
                    <a:lumMod val="50000"/>
                  </a:schemeClr>
                </a:solidFill>
                <a:latin typeface="Calibri" panose="020F0502020204030204" pitchFamily="34" charset="0"/>
                <a:ea typeface="Calibri" panose="020F0502020204030204" pitchFamily="34" charset="0"/>
                <a:cs typeface="Times New Roman" panose="02020603050405020304" pitchFamily="18" charset="0"/>
              </a:rPr>
              <a:t>Innovation and Industry Impact</a:t>
            </a:r>
          </a:p>
          <a:p>
            <a:pPr marL="342900" indent="-342900">
              <a:lnSpc>
                <a:spcPct val="150000"/>
              </a:lnSpc>
              <a:buFont typeface="Wingdings" panose="05000000000000000000" pitchFamily="2" charset="2"/>
              <a:buChar char="ü"/>
            </a:pPr>
            <a:r>
              <a:rPr lang="en-US" sz="4400" b="1" kern="100" dirty="0">
                <a:solidFill>
                  <a:schemeClr val="tx2">
                    <a:lumMod val="50000"/>
                  </a:schemeClr>
                </a:solidFill>
                <a:latin typeface="Calibri" panose="020F0502020204030204" pitchFamily="34" charset="0"/>
                <a:ea typeface="Calibri" panose="020F0502020204030204" pitchFamily="34" charset="0"/>
                <a:cs typeface="Times New Roman" panose="02020603050405020304" pitchFamily="18" charset="0"/>
              </a:rPr>
              <a:t>System Integration Skills</a:t>
            </a:r>
          </a:p>
          <a:p>
            <a:pPr marL="342900" indent="-342900">
              <a:lnSpc>
                <a:spcPct val="150000"/>
              </a:lnSpc>
              <a:buFont typeface="Wingdings" panose="05000000000000000000" pitchFamily="2" charset="2"/>
              <a:buChar char="ü"/>
            </a:pPr>
            <a:r>
              <a:rPr lang="en-US" sz="4400" b="1" kern="100" dirty="0">
                <a:solidFill>
                  <a:schemeClr val="tx2">
                    <a:lumMod val="50000"/>
                  </a:schemeClr>
                </a:solidFill>
                <a:latin typeface="Calibri" panose="020F0502020204030204" pitchFamily="34" charset="0"/>
                <a:ea typeface="Calibri" panose="020F0502020204030204" pitchFamily="34" charset="0"/>
                <a:cs typeface="Times New Roman" panose="02020603050405020304" pitchFamily="18" charset="0"/>
              </a:rPr>
              <a:t>Skill Development and Future Trends</a:t>
            </a:r>
          </a:p>
          <a:p>
            <a:pPr algn="l">
              <a:lnSpc>
                <a:spcPts val="4160"/>
              </a:lnSpc>
            </a:pPr>
            <a:endParaRPr lang="en-US" sz="2800" dirty="0">
              <a:solidFill>
                <a:srgbClr val="01FFFF"/>
              </a:solidFill>
              <a:latin typeface="HK Modular"/>
              <a:ea typeface="HK Modular"/>
              <a:cs typeface="HK Modular"/>
              <a:sym typeface="HK Modular"/>
            </a:endParaRPr>
          </a:p>
        </p:txBody>
      </p:sp>
      <p:sp>
        <p:nvSpPr>
          <p:cNvPr id="13" name="TextBox 13"/>
          <p:cNvSpPr txBox="1"/>
          <p:nvPr/>
        </p:nvSpPr>
        <p:spPr>
          <a:xfrm>
            <a:off x="304800" y="647700"/>
            <a:ext cx="17373600" cy="2204450"/>
          </a:xfrm>
          <a:prstGeom prst="rect">
            <a:avLst/>
          </a:prstGeom>
          <a:solidFill>
            <a:schemeClr val="accent4">
              <a:lumMod val="20000"/>
              <a:lumOff val="80000"/>
            </a:schemeClr>
          </a:solidFill>
        </p:spPr>
        <p:txBody>
          <a:bodyPr wrap="square" lIns="0" tIns="0" rIns="0" bIns="0" rtlCol="0" anchor="t">
            <a:spAutoFit/>
          </a:bodyPr>
          <a:lstStyle/>
          <a:p>
            <a:pPr>
              <a:lnSpc>
                <a:spcPts val="9000"/>
              </a:lnSpc>
            </a:pPr>
            <a:r>
              <a:rPr lang="en-US" sz="7200" dirty="0">
                <a:solidFill>
                  <a:schemeClr val="tx2">
                    <a:lumMod val="75000"/>
                  </a:schemeClr>
                </a:solidFill>
                <a:latin typeface="HK Modular"/>
              </a:rPr>
              <a:t>How this project is relevant to our field?</a:t>
            </a:r>
          </a:p>
        </p:txBody>
      </p:sp>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43578" y="3097357"/>
            <a:ext cx="7930914" cy="5094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10896600" y="8323087"/>
            <a:ext cx="5791200" cy="369332"/>
          </a:xfrm>
          <a:prstGeom prst="rect">
            <a:avLst/>
          </a:prstGeom>
          <a:noFill/>
          <a:ln>
            <a:noFill/>
          </a:ln>
        </p:spPr>
        <p:txBody>
          <a:bodyPr wrap="square" rtlCol="0">
            <a:spAutoFit/>
          </a:bodyPr>
          <a:lstStyle/>
          <a:p>
            <a:pPr algn="ctr"/>
            <a:r>
              <a:rPr lang="en-US" dirty="0"/>
              <a:t>Fig</a:t>
            </a:r>
            <a:r>
              <a:rPr lang="en-US" dirty="0" smtClean="0"/>
              <a:t>. 9 </a:t>
            </a:r>
            <a:endParaRPr lang="en-US" dirty="0"/>
          </a:p>
        </p:txBody>
      </p:sp>
      <p:sp>
        <p:nvSpPr>
          <p:cNvPr id="8" name="TextBox 7"/>
          <p:cNvSpPr txBox="1"/>
          <p:nvPr/>
        </p:nvSpPr>
        <p:spPr>
          <a:xfrm>
            <a:off x="16935359" y="9465910"/>
            <a:ext cx="639133" cy="523220"/>
          </a:xfrm>
          <a:prstGeom prst="rect">
            <a:avLst/>
          </a:prstGeom>
          <a:noFill/>
        </p:spPr>
        <p:txBody>
          <a:bodyPr wrap="square" rtlCol="0">
            <a:spAutoFit/>
          </a:bodyPr>
          <a:lstStyle/>
          <a:p>
            <a:r>
              <a:rPr lang="en-US" sz="2800" b="1" dirty="0" smtClean="0"/>
              <a:t>12</a:t>
            </a:r>
            <a:endParaRPr lang="en-US" sz="2800" b="1" dirty="0"/>
          </a:p>
        </p:txBody>
      </p:sp>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980824" y="141119"/>
            <a:ext cx="1112123" cy="1117088"/>
          </a:xfrm>
          <a:prstGeom prst="rect">
            <a:avLst/>
          </a:prstGeom>
        </p:spPr>
      </p:pic>
    </p:spTree>
    <p:extLst>
      <p:ext uri="{BB962C8B-B14F-4D97-AF65-F5344CB8AC3E}">
        <p14:creationId xmlns:p14="http://schemas.microsoft.com/office/powerpoint/2010/main" val="3508057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3">
                                            <p:bg/>
                                          </p:spTgt>
                                        </p:tgtEl>
                                        <p:attrNameLst>
                                          <p:attrName>style.visibility</p:attrName>
                                        </p:attrNameLst>
                                      </p:cBhvr>
                                      <p:to>
                                        <p:strVal val="visible"/>
                                      </p:to>
                                    </p:set>
                                    <p:animEffect transition="in" filter="wipe(down)">
                                      <p:cBhvr>
                                        <p:cTn id="7" dur="500"/>
                                        <p:tgtEl>
                                          <p:spTgt spid="13">
                                            <p:bg/>
                                          </p:spTgt>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3">
                                            <p:txEl>
                                              <p:pRg st="0" end="0"/>
                                            </p:txEl>
                                          </p:spTgt>
                                        </p:tgtEl>
                                        <p:attrNameLst>
                                          <p:attrName>style.visibility</p:attrName>
                                        </p:attrNameLst>
                                      </p:cBhvr>
                                      <p:to>
                                        <p:strVal val="visible"/>
                                      </p:to>
                                    </p:set>
                                    <p:animEffect transition="in" filter="wipe(down)">
                                      <p:cBhvr>
                                        <p:cTn id="10" dur="500"/>
                                        <p:tgtEl>
                                          <p:spTgt spid="1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050"/>
                                        </p:tgtEl>
                                        <p:attrNameLst>
                                          <p:attrName>style.visibility</p:attrName>
                                        </p:attrNameLst>
                                      </p:cBhvr>
                                      <p:to>
                                        <p:strVal val="visible"/>
                                      </p:to>
                                    </p:set>
                                    <p:animEffect transition="in" filter="fade">
                                      <p:cBhvr>
                                        <p:cTn id="15" dur="500"/>
                                        <p:tgtEl>
                                          <p:spTgt spid="2050"/>
                                        </p:tgtEl>
                                      </p:cBhvr>
                                    </p:animEffect>
                                  </p:childTnLst>
                                </p:cTn>
                              </p:par>
                            </p:childTnLst>
                          </p:cTn>
                        </p:par>
                      </p:childTnLst>
                    </p:cTn>
                  </p:par>
                  <p:par>
                    <p:cTn id="16" fill="hold">
                      <p:stCondLst>
                        <p:cond delay="indefinite"/>
                      </p:stCondLst>
                      <p:childTnLst>
                        <p:par>
                          <p:cTn id="17" fill="hold">
                            <p:stCondLst>
                              <p:cond delay="0"/>
                            </p:stCondLst>
                            <p:childTnLst>
                              <p:par>
                                <p:cTn id="18" presetID="14" presetClass="entr" presetSubtype="10" fill="hold" nodeType="clickEffect">
                                  <p:stCondLst>
                                    <p:cond delay="0"/>
                                  </p:stCondLst>
                                  <p:childTnLst>
                                    <p:set>
                                      <p:cBhvr>
                                        <p:cTn id="19" dur="1" fill="hold">
                                          <p:stCondLst>
                                            <p:cond delay="0"/>
                                          </p:stCondLst>
                                        </p:cTn>
                                        <p:tgtEl>
                                          <p:spTgt spid="2051"/>
                                        </p:tgtEl>
                                        <p:attrNameLst>
                                          <p:attrName>style.visibility</p:attrName>
                                        </p:attrNameLst>
                                      </p:cBhvr>
                                      <p:to>
                                        <p:strVal val="visible"/>
                                      </p:to>
                                    </p:set>
                                    <p:animEffect transition="in" filter="randombar(horizontal)">
                                      <p:cBhvr>
                                        <p:cTn id="20" dur="500"/>
                                        <p:tgtEl>
                                          <p:spTgt spid="2051"/>
                                        </p:tgtEl>
                                      </p:cBhvr>
                                    </p:animEffect>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9">
                                            <p:txEl>
                                              <p:pRg st="0" end="0"/>
                                            </p:txEl>
                                          </p:spTgt>
                                        </p:tgtEl>
                                        <p:attrNameLst>
                                          <p:attrName>style.visibility</p:attrName>
                                        </p:attrNameLst>
                                      </p:cBhvr>
                                      <p:to>
                                        <p:strVal val="visible"/>
                                      </p:to>
                                    </p:set>
                                    <p:animEffect transition="in" filter="fade">
                                      <p:cBhvr>
                                        <p:cTn id="25" dur="1000"/>
                                        <p:tgtEl>
                                          <p:spTgt spid="9">
                                            <p:txEl>
                                              <p:pRg st="0" end="0"/>
                                            </p:txEl>
                                          </p:spTgt>
                                        </p:tgtEl>
                                      </p:cBhvr>
                                    </p:animEffect>
                                    <p:anim calcmode="lin" valueType="num">
                                      <p:cBhvr>
                                        <p:cTn id="26" dur="10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27" dur="100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grpId="0" nodeType="clickEffect">
                                  <p:stCondLst>
                                    <p:cond delay="0"/>
                                  </p:stCondLst>
                                  <p:childTnLst>
                                    <p:set>
                                      <p:cBhvr>
                                        <p:cTn id="31" dur="1" fill="hold">
                                          <p:stCondLst>
                                            <p:cond delay="0"/>
                                          </p:stCondLst>
                                        </p:cTn>
                                        <p:tgtEl>
                                          <p:spTgt spid="9">
                                            <p:txEl>
                                              <p:pRg st="1" end="1"/>
                                            </p:txEl>
                                          </p:spTgt>
                                        </p:tgtEl>
                                        <p:attrNameLst>
                                          <p:attrName>style.visibility</p:attrName>
                                        </p:attrNameLst>
                                      </p:cBhvr>
                                      <p:to>
                                        <p:strVal val="visible"/>
                                      </p:to>
                                    </p:set>
                                    <p:animEffect transition="in" filter="fade">
                                      <p:cBhvr>
                                        <p:cTn id="32" dur="1000"/>
                                        <p:tgtEl>
                                          <p:spTgt spid="9">
                                            <p:txEl>
                                              <p:pRg st="1" end="1"/>
                                            </p:txEl>
                                          </p:spTgt>
                                        </p:tgtEl>
                                      </p:cBhvr>
                                    </p:animEffect>
                                    <p:anim calcmode="lin" valueType="num">
                                      <p:cBhvr>
                                        <p:cTn id="33" dur="1000" fill="hold"/>
                                        <p:tgtEl>
                                          <p:spTgt spid="9">
                                            <p:txEl>
                                              <p:pRg st="1" end="1"/>
                                            </p:txEl>
                                          </p:spTgt>
                                        </p:tgtEl>
                                        <p:attrNameLst>
                                          <p:attrName>ppt_x</p:attrName>
                                        </p:attrNameLst>
                                      </p:cBhvr>
                                      <p:tavLst>
                                        <p:tav tm="0">
                                          <p:val>
                                            <p:strVal val="#ppt_x"/>
                                          </p:val>
                                        </p:tav>
                                        <p:tav tm="100000">
                                          <p:val>
                                            <p:strVal val="#ppt_x"/>
                                          </p:val>
                                        </p:tav>
                                      </p:tavLst>
                                    </p:anim>
                                    <p:anim calcmode="lin" valueType="num">
                                      <p:cBhvr>
                                        <p:cTn id="34" dur="1000" fill="hold"/>
                                        <p:tgtEl>
                                          <p:spTgt spid="9">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grpId="0" nodeType="clickEffect">
                                  <p:stCondLst>
                                    <p:cond delay="0"/>
                                  </p:stCondLst>
                                  <p:childTnLst>
                                    <p:set>
                                      <p:cBhvr>
                                        <p:cTn id="38" dur="1" fill="hold">
                                          <p:stCondLst>
                                            <p:cond delay="0"/>
                                          </p:stCondLst>
                                        </p:cTn>
                                        <p:tgtEl>
                                          <p:spTgt spid="9">
                                            <p:txEl>
                                              <p:pRg st="2" end="2"/>
                                            </p:txEl>
                                          </p:spTgt>
                                        </p:tgtEl>
                                        <p:attrNameLst>
                                          <p:attrName>style.visibility</p:attrName>
                                        </p:attrNameLst>
                                      </p:cBhvr>
                                      <p:to>
                                        <p:strVal val="visible"/>
                                      </p:to>
                                    </p:set>
                                    <p:animEffect transition="in" filter="fade">
                                      <p:cBhvr>
                                        <p:cTn id="39" dur="1000"/>
                                        <p:tgtEl>
                                          <p:spTgt spid="9">
                                            <p:txEl>
                                              <p:pRg st="2" end="2"/>
                                            </p:txEl>
                                          </p:spTgt>
                                        </p:tgtEl>
                                      </p:cBhvr>
                                    </p:animEffect>
                                    <p:anim calcmode="lin" valueType="num">
                                      <p:cBhvr>
                                        <p:cTn id="40" dur="1000" fill="hold"/>
                                        <p:tgtEl>
                                          <p:spTgt spid="9">
                                            <p:txEl>
                                              <p:pRg st="2" end="2"/>
                                            </p:txEl>
                                          </p:spTgt>
                                        </p:tgtEl>
                                        <p:attrNameLst>
                                          <p:attrName>ppt_x</p:attrName>
                                        </p:attrNameLst>
                                      </p:cBhvr>
                                      <p:tavLst>
                                        <p:tav tm="0">
                                          <p:val>
                                            <p:strVal val="#ppt_x"/>
                                          </p:val>
                                        </p:tav>
                                        <p:tav tm="100000">
                                          <p:val>
                                            <p:strVal val="#ppt_x"/>
                                          </p:val>
                                        </p:tav>
                                      </p:tavLst>
                                    </p:anim>
                                    <p:anim calcmode="lin" valueType="num">
                                      <p:cBhvr>
                                        <p:cTn id="41" dur="1000" fill="hold"/>
                                        <p:tgtEl>
                                          <p:spTgt spid="9">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42" presetClass="entr" presetSubtype="0" fill="hold" grpId="0" nodeType="clickEffect">
                                  <p:stCondLst>
                                    <p:cond delay="0"/>
                                  </p:stCondLst>
                                  <p:childTnLst>
                                    <p:set>
                                      <p:cBhvr>
                                        <p:cTn id="45" dur="1" fill="hold">
                                          <p:stCondLst>
                                            <p:cond delay="0"/>
                                          </p:stCondLst>
                                        </p:cTn>
                                        <p:tgtEl>
                                          <p:spTgt spid="9">
                                            <p:txEl>
                                              <p:pRg st="3" end="3"/>
                                            </p:txEl>
                                          </p:spTgt>
                                        </p:tgtEl>
                                        <p:attrNameLst>
                                          <p:attrName>style.visibility</p:attrName>
                                        </p:attrNameLst>
                                      </p:cBhvr>
                                      <p:to>
                                        <p:strVal val="visible"/>
                                      </p:to>
                                    </p:set>
                                    <p:animEffect transition="in" filter="fade">
                                      <p:cBhvr>
                                        <p:cTn id="46" dur="1000"/>
                                        <p:tgtEl>
                                          <p:spTgt spid="9">
                                            <p:txEl>
                                              <p:pRg st="3" end="3"/>
                                            </p:txEl>
                                          </p:spTgt>
                                        </p:tgtEl>
                                      </p:cBhvr>
                                    </p:animEffect>
                                    <p:anim calcmode="lin" valueType="num">
                                      <p:cBhvr>
                                        <p:cTn id="47" dur="1000" fill="hold"/>
                                        <p:tgtEl>
                                          <p:spTgt spid="9">
                                            <p:txEl>
                                              <p:pRg st="3" end="3"/>
                                            </p:txEl>
                                          </p:spTgt>
                                        </p:tgtEl>
                                        <p:attrNameLst>
                                          <p:attrName>ppt_x</p:attrName>
                                        </p:attrNameLst>
                                      </p:cBhvr>
                                      <p:tavLst>
                                        <p:tav tm="0">
                                          <p:val>
                                            <p:strVal val="#ppt_x"/>
                                          </p:val>
                                        </p:tav>
                                        <p:tav tm="100000">
                                          <p:val>
                                            <p:strVal val="#ppt_x"/>
                                          </p:val>
                                        </p:tav>
                                      </p:tavLst>
                                    </p:anim>
                                    <p:anim calcmode="lin" valueType="num">
                                      <p:cBhvr>
                                        <p:cTn id="48" dur="1000" fill="hold"/>
                                        <p:tgtEl>
                                          <p:spTgt spid="9">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42" presetClass="entr" presetSubtype="0" fill="hold" grpId="0" nodeType="clickEffect">
                                  <p:stCondLst>
                                    <p:cond delay="0"/>
                                  </p:stCondLst>
                                  <p:childTnLst>
                                    <p:set>
                                      <p:cBhvr>
                                        <p:cTn id="52" dur="1" fill="hold">
                                          <p:stCondLst>
                                            <p:cond delay="0"/>
                                          </p:stCondLst>
                                        </p:cTn>
                                        <p:tgtEl>
                                          <p:spTgt spid="9">
                                            <p:txEl>
                                              <p:pRg st="4" end="4"/>
                                            </p:txEl>
                                          </p:spTgt>
                                        </p:tgtEl>
                                        <p:attrNameLst>
                                          <p:attrName>style.visibility</p:attrName>
                                        </p:attrNameLst>
                                      </p:cBhvr>
                                      <p:to>
                                        <p:strVal val="visible"/>
                                      </p:to>
                                    </p:set>
                                    <p:animEffect transition="in" filter="fade">
                                      <p:cBhvr>
                                        <p:cTn id="53" dur="1000"/>
                                        <p:tgtEl>
                                          <p:spTgt spid="9">
                                            <p:txEl>
                                              <p:pRg st="4" end="4"/>
                                            </p:txEl>
                                          </p:spTgt>
                                        </p:tgtEl>
                                      </p:cBhvr>
                                    </p:animEffect>
                                    <p:anim calcmode="lin" valueType="num">
                                      <p:cBhvr>
                                        <p:cTn id="54" dur="1000" fill="hold"/>
                                        <p:tgtEl>
                                          <p:spTgt spid="9">
                                            <p:txEl>
                                              <p:pRg st="4" end="4"/>
                                            </p:txEl>
                                          </p:spTgt>
                                        </p:tgtEl>
                                        <p:attrNameLst>
                                          <p:attrName>ppt_x</p:attrName>
                                        </p:attrNameLst>
                                      </p:cBhvr>
                                      <p:tavLst>
                                        <p:tav tm="0">
                                          <p:val>
                                            <p:strVal val="#ppt_x"/>
                                          </p:val>
                                        </p:tav>
                                        <p:tav tm="100000">
                                          <p:val>
                                            <p:strVal val="#ppt_x"/>
                                          </p:val>
                                        </p:tav>
                                      </p:tavLst>
                                    </p:anim>
                                    <p:anim calcmode="lin" valueType="num">
                                      <p:cBhvr>
                                        <p:cTn id="55" dur="1000" fill="hold"/>
                                        <p:tgtEl>
                                          <p:spTgt spid="9">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P spid="13" grpId="0" build="allAtOnce"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solidFill>
            <a:schemeClr val="accent4">
              <a:lumMod val="20000"/>
              <a:lumOff val="80000"/>
            </a:schemeClr>
          </a:solidFill>
        </p:spPr>
      </p:sp>
      <p:sp>
        <p:nvSpPr>
          <p:cNvPr id="10" name="TextBox 10"/>
          <p:cNvSpPr txBox="1"/>
          <p:nvPr/>
        </p:nvSpPr>
        <p:spPr>
          <a:xfrm>
            <a:off x="-609600" y="1174984"/>
            <a:ext cx="20107370" cy="923330"/>
          </a:xfrm>
          <a:prstGeom prst="rect">
            <a:avLst/>
          </a:prstGeom>
        </p:spPr>
        <p:txBody>
          <a:bodyPr wrap="square" lIns="0" tIns="0" rIns="0" bIns="0" rtlCol="0" anchor="t">
            <a:spAutoFit/>
          </a:bodyPr>
          <a:lstStyle/>
          <a:p>
            <a:pPr marL="0" lvl="0" indent="0" algn="ctr">
              <a:lnSpc>
                <a:spcPts val="7200"/>
              </a:lnSpc>
              <a:spcBef>
                <a:spcPct val="0"/>
              </a:spcBef>
            </a:pPr>
            <a:r>
              <a:rPr lang="en-US" sz="6000" dirty="0" err="1" smtClean="0">
                <a:solidFill>
                  <a:schemeClr val="tx2">
                    <a:lumMod val="75000"/>
                  </a:schemeClr>
                </a:solidFill>
                <a:latin typeface="HK Modular" panose="020B0604020202020204" charset="0"/>
              </a:rPr>
              <a:t>FuturE</a:t>
            </a:r>
            <a:r>
              <a:rPr lang="en-US" sz="6000" dirty="0" smtClean="0">
                <a:solidFill>
                  <a:schemeClr val="tx2">
                    <a:lumMod val="75000"/>
                  </a:schemeClr>
                </a:solidFill>
                <a:latin typeface="HK Modular" panose="020B0604020202020204" charset="0"/>
              </a:rPr>
              <a:t>              Of </a:t>
            </a:r>
            <a:r>
              <a:rPr lang="en-US" sz="6000" dirty="0">
                <a:solidFill>
                  <a:schemeClr val="tx2">
                    <a:lumMod val="75000"/>
                  </a:schemeClr>
                </a:solidFill>
                <a:latin typeface="HK Modular" panose="020B0604020202020204" charset="0"/>
              </a:rPr>
              <a:t>Multi-Lane </a:t>
            </a:r>
            <a:endParaRPr lang="en-US" sz="6000" dirty="0">
              <a:solidFill>
                <a:schemeClr val="tx2">
                  <a:lumMod val="75000"/>
                </a:schemeClr>
              </a:solidFill>
              <a:latin typeface="HK Modular" panose="020B0604020202020204" charset="0"/>
              <a:ea typeface="HK Modular"/>
              <a:cs typeface="HK Modular"/>
              <a:sym typeface="HK Modular"/>
            </a:endParaRPr>
          </a:p>
        </p:txBody>
      </p:sp>
      <p:sp>
        <p:nvSpPr>
          <p:cNvPr id="11" name="TextBox 11"/>
          <p:cNvSpPr txBox="1"/>
          <p:nvPr/>
        </p:nvSpPr>
        <p:spPr>
          <a:xfrm>
            <a:off x="1141490" y="3549995"/>
            <a:ext cx="3666047" cy="907300"/>
          </a:xfrm>
          <a:prstGeom prst="rect">
            <a:avLst/>
          </a:prstGeom>
        </p:spPr>
        <p:txBody>
          <a:bodyPr wrap="square" lIns="0" tIns="0" rIns="0" bIns="0" rtlCol="0" anchor="t">
            <a:spAutoFit/>
          </a:bodyPr>
          <a:lstStyle/>
          <a:p>
            <a:pPr algn="ctr">
              <a:lnSpc>
                <a:spcPts val="3749"/>
              </a:lnSpc>
            </a:pPr>
            <a:r>
              <a:rPr lang="en-US" sz="2900" b="1" dirty="0">
                <a:solidFill>
                  <a:schemeClr val="tx2">
                    <a:lumMod val="75000"/>
                  </a:schemeClr>
                </a:solidFill>
                <a:latin typeface="HK Modular"/>
                <a:ea typeface="HK Modular"/>
                <a:cs typeface="HK Modular"/>
                <a:sym typeface="HK Modular"/>
              </a:rPr>
              <a:t>Autonomous driving</a:t>
            </a:r>
          </a:p>
        </p:txBody>
      </p:sp>
      <p:pic>
        <p:nvPicPr>
          <p:cNvPr id="20" name="Picture 1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12524" y="726101"/>
            <a:ext cx="5466901" cy="3819902"/>
          </a:xfrm>
          <a:prstGeom prst="rect">
            <a:avLst/>
          </a:prstGeom>
        </p:spPr>
      </p:pic>
      <p:sp>
        <p:nvSpPr>
          <p:cNvPr id="13" name="TextBox 13"/>
          <p:cNvSpPr txBox="1"/>
          <p:nvPr/>
        </p:nvSpPr>
        <p:spPr>
          <a:xfrm>
            <a:off x="9842981" y="3638703"/>
            <a:ext cx="3146315" cy="1352999"/>
          </a:xfrm>
          <a:prstGeom prst="rect">
            <a:avLst/>
          </a:prstGeom>
        </p:spPr>
        <p:txBody>
          <a:bodyPr lIns="0" tIns="0" rIns="0" bIns="0" rtlCol="0" anchor="t">
            <a:spAutoFit/>
          </a:bodyPr>
          <a:lstStyle/>
          <a:p>
            <a:pPr algn="ctr">
              <a:lnSpc>
                <a:spcPts val="3564"/>
              </a:lnSpc>
            </a:pPr>
            <a:r>
              <a:rPr lang="en-US" sz="2900" dirty="0">
                <a:solidFill>
                  <a:schemeClr val="tx2">
                    <a:lumMod val="75000"/>
                  </a:schemeClr>
                </a:solidFill>
                <a:latin typeface="HK Modular" panose="020B0604020202020204" charset="0"/>
              </a:rPr>
              <a:t>Enhanced Road Safety</a:t>
            </a:r>
            <a:endParaRPr lang="en-US" sz="2900" dirty="0">
              <a:solidFill>
                <a:schemeClr val="tx2">
                  <a:lumMod val="75000"/>
                </a:schemeClr>
              </a:solidFill>
              <a:latin typeface="Aileron"/>
              <a:ea typeface="Aileron"/>
              <a:cs typeface="Aileron"/>
              <a:sym typeface="Aileron"/>
            </a:endParaRPr>
          </a:p>
        </p:txBody>
      </p:sp>
      <p:sp>
        <p:nvSpPr>
          <p:cNvPr id="14" name="TextBox 14"/>
          <p:cNvSpPr txBox="1"/>
          <p:nvPr/>
        </p:nvSpPr>
        <p:spPr>
          <a:xfrm>
            <a:off x="13833102" y="3638703"/>
            <a:ext cx="3152993" cy="1384995"/>
          </a:xfrm>
          <a:prstGeom prst="rect">
            <a:avLst/>
          </a:prstGeom>
        </p:spPr>
        <p:txBody>
          <a:bodyPr lIns="0" tIns="0" rIns="0" bIns="0" rtlCol="0" anchor="t">
            <a:spAutoFit/>
          </a:bodyPr>
          <a:lstStyle/>
          <a:p>
            <a:pPr algn="ctr">
              <a:lnSpc>
                <a:spcPts val="3564"/>
              </a:lnSpc>
            </a:pPr>
            <a:r>
              <a:rPr lang="en-US" sz="2900" dirty="0">
                <a:solidFill>
                  <a:schemeClr val="tx2">
                    <a:lumMod val="75000"/>
                  </a:schemeClr>
                </a:solidFill>
                <a:latin typeface="HK Modular" panose="020B0604020202020204" charset="0"/>
              </a:rPr>
              <a:t>Dynamic Traffic Control</a:t>
            </a:r>
            <a:endParaRPr lang="en-US" sz="2900" dirty="0">
              <a:solidFill>
                <a:schemeClr val="tx2">
                  <a:lumMod val="75000"/>
                </a:schemeClr>
              </a:solidFill>
              <a:latin typeface="Aileron"/>
              <a:ea typeface="Aileron"/>
              <a:cs typeface="Aileron"/>
              <a:sym typeface="Aileron"/>
            </a:endParaRPr>
          </a:p>
        </p:txBody>
      </p:sp>
      <p:sp>
        <p:nvSpPr>
          <p:cNvPr id="15" name="TextBox 14">
            <a:extLst>
              <a:ext uri="{FF2B5EF4-FFF2-40B4-BE49-F238E27FC236}">
                <a16:creationId xmlns:a16="http://schemas.microsoft.com/office/drawing/2014/main" id="{585A3928-C4E1-2700-2E1A-A1B73904A163}"/>
              </a:ext>
            </a:extLst>
          </p:cNvPr>
          <p:cNvSpPr txBox="1"/>
          <p:nvPr/>
        </p:nvSpPr>
        <p:spPr>
          <a:xfrm>
            <a:off x="1141490" y="5284331"/>
            <a:ext cx="3871034" cy="2862322"/>
          </a:xfrm>
          <a:prstGeom prst="rect">
            <a:avLst/>
          </a:prstGeom>
          <a:noFill/>
        </p:spPr>
        <p:txBody>
          <a:bodyPr wrap="square" rtlCol="0">
            <a:spAutoFit/>
          </a:bodyPr>
          <a:lstStyle/>
          <a:p>
            <a:r>
              <a:rPr lang="en-US" sz="3600" dirty="0"/>
              <a:t>Crucial for enabling fully autonomous vehicles to manage lane changes.</a:t>
            </a:r>
            <a:endParaRPr lang="en-US" sz="3600" dirty="0">
              <a:solidFill>
                <a:srgbClr val="FFFFFF"/>
              </a:solidFill>
              <a:ea typeface="Aileron"/>
              <a:cs typeface="Aileron"/>
              <a:sym typeface="Aileron"/>
            </a:endParaRPr>
          </a:p>
          <a:p>
            <a:endParaRPr lang="en-US" sz="3600" dirty="0"/>
          </a:p>
        </p:txBody>
      </p:sp>
      <p:sp>
        <p:nvSpPr>
          <p:cNvPr id="17" name="TextBox 16">
            <a:extLst>
              <a:ext uri="{FF2B5EF4-FFF2-40B4-BE49-F238E27FC236}">
                <a16:creationId xmlns:a16="http://schemas.microsoft.com/office/drawing/2014/main" id="{2348543B-3D29-C25E-F87A-23A4F74369A3}"/>
              </a:ext>
            </a:extLst>
          </p:cNvPr>
          <p:cNvSpPr txBox="1"/>
          <p:nvPr/>
        </p:nvSpPr>
        <p:spPr>
          <a:xfrm>
            <a:off x="9842981" y="5273581"/>
            <a:ext cx="3415819" cy="3416320"/>
          </a:xfrm>
          <a:prstGeom prst="rect">
            <a:avLst/>
          </a:prstGeom>
          <a:noFill/>
        </p:spPr>
        <p:txBody>
          <a:bodyPr wrap="square" rtlCol="0">
            <a:spAutoFit/>
          </a:bodyPr>
          <a:lstStyle/>
          <a:p>
            <a:r>
              <a:rPr lang="en-US" sz="3600" dirty="0"/>
              <a:t>AI-driven lane detection improves safety by predicting driver behavior.</a:t>
            </a:r>
            <a:endParaRPr lang="en-US" sz="3600" dirty="0">
              <a:solidFill>
                <a:srgbClr val="FFFFFF"/>
              </a:solidFill>
              <a:ea typeface="Aileron"/>
              <a:cs typeface="Aileron"/>
              <a:sym typeface="Aileron"/>
            </a:endParaRPr>
          </a:p>
          <a:p>
            <a:endParaRPr lang="en-US" sz="3600" dirty="0"/>
          </a:p>
        </p:txBody>
      </p:sp>
      <p:sp>
        <p:nvSpPr>
          <p:cNvPr id="18" name="TextBox 17">
            <a:extLst>
              <a:ext uri="{FF2B5EF4-FFF2-40B4-BE49-F238E27FC236}">
                <a16:creationId xmlns:a16="http://schemas.microsoft.com/office/drawing/2014/main" id="{6376D10F-8867-F7FA-A9FE-1D1B857937BD}"/>
              </a:ext>
            </a:extLst>
          </p:cNvPr>
          <p:cNvSpPr txBox="1"/>
          <p:nvPr/>
        </p:nvSpPr>
        <p:spPr>
          <a:xfrm>
            <a:off x="5419629" y="5267885"/>
            <a:ext cx="3218449" cy="3416320"/>
          </a:xfrm>
          <a:prstGeom prst="rect">
            <a:avLst/>
          </a:prstGeom>
          <a:noFill/>
        </p:spPr>
        <p:txBody>
          <a:bodyPr wrap="square" rtlCol="0">
            <a:spAutoFit/>
          </a:bodyPr>
          <a:lstStyle/>
          <a:p>
            <a:r>
              <a:rPr lang="en-US" sz="3600" dirty="0"/>
              <a:t>Facilitates real-time traffic communication, reducing congestion.</a:t>
            </a:r>
            <a:endParaRPr lang="en-US" sz="3600" dirty="0">
              <a:solidFill>
                <a:srgbClr val="FFFFFF"/>
              </a:solidFill>
              <a:ea typeface="Aileron"/>
              <a:cs typeface="Aileron"/>
              <a:sym typeface="Aileron"/>
            </a:endParaRPr>
          </a:p>
          <a:p>
            <a:endParaRPr lang="en-US" sz="3600" dirty="0"/>
          </a:p>
        </p:txBody>
      </p:sp>
      <p:sp>
        <p:nvSpPr>
          <p:cNvPr id="19" name="TextBox 18">
            <a:extLst>
              <a:ext uri="{FF2B5EF4-FFF2-40B4-BE49-F238E27FC236}">
                <a16:creationId xmlns:a16="http://schemas.microsoft.com/office/drawing/2014/main" id="{AFBAE9FB-424B-2024-5AC0-91D3DC8CDBFF}"/>
              </a:ext>
            </a:extLst>
          </p:cNvPr>
          <p:cNvSpPr txBox="1"/>
          <p:nvPr/>
        </p:nvSpPr>
        <p:spPr>
          <a:xfrm>
            <a:off x="13936385" y="5267885"/>
            <a:ext cx="3361015" cy="2862322"/>
          </a:xfrm>
          <a:prstGeom prst="rect">
            <a:avLst/>
          </a:prstGeom>
          <a:noFill/>
        </p:spPr>
        <p:txBody>
          <a:bodyPr wrap="square" rtlCol="0">
            <a:spAutoFit/>
          </a:bodyPr>
          <a:lstStyle/>
          <a:p>
            <a:r>
              <a:rPr lang="en-US" sz="3600" dirty="0"/>
              <a:t>Enables adaptive lanes for efficient traffic management in the future.</a:t>
            </a:r>
          </a:p>
        </p:txBody>
      </p:sp>
      <p:sp>
        <p:nvSpPr>
          <p:cNvPr id="12" name="TextBox 12"/>
          <p:cNvSpPr txBox="1"/>
          <p:nvPr/>
        </p:nvSpPr>
        <p:spPr>
          <a:xfrm>
            <a:off x="5012524" y="3638703"/>
            <a:ext cx="4096840" cy="907300"/>
          </a:xfrm>
          <a:prstGeom prst="rect">
            <a:avLst/>
          </a:prstGeom>
        </p:spPr>
        <p:txBody>
          <a:bodyPr wrap="square" lIns="0" tIns="0" rIns="0" bIns="0" rtlCol="0" anchor="t">
            <a:spAutoFit/>
          </a:bodyPr>
          <a:lstStyle/>
          <a:p>
            <a:pPr algn="ctr">
              <a:lnSpc>
                <a:spcPts val="3749"/>
              </a:lnSpc>
            </a:pPr>
            <a:r>
              <a:rPr lang="en-US" sz="2900" dirty="0">
                <a:solidFill>
                  <a:schemeClr val="tx2">
                    <a:lumMod val="75000"/>
                  </a:schemeClr>
                </a:solidFill>
                <a:latin typeface="HK Modular" panose="020B0604020202020204" charset="0"/>
              </a:rPr>
              <a:t>Smart City Integration</a:t>
            </a:r>
            <a:endParaRPr lang="en-US" sz="2900" b="1" dirty="0">
              <a:solidFill>
                <a:schemeClr val="tx2">
                  <a:lumMod val="75000"/>
                </a:schemeClr>
              </a:solidFill>
              <a:latin typeface="HK Modular" panose="020B0604020202020204" charset="0"/>
              <a:ea typeface="HK Modular"/>
              <a:cs typeface="HK Modular"/>
              <a:sym typeface="HK Modular"/>
            </a:endParaRPr>
          </a:p>
        </p:txBody>
      </p:sp>
      <p:sp>
        <p:nvSpPr>
          <p:cNvPr id="25" name="TextBox 24"/>
          <p:cNvSpPr txBox="1"/>
          <p:nvPr/>
        </p:nvSpPr>
        <p:spPr>
          <a:xfrm>
            <a:off x="16935359" y="9465910"/>
            <a:ext cx="666841" cy="523220"/>
          </a:xfrm>
          <a:prstGeom prst="rect">
            <a:avLst/>
          </a:prstGeom>
          <a:noFill/>
        </p:spPr>
        <p:txBody>
          <a:bodyPr wrap="square" rtlCol="0">
            <a:spAutoFit/>
          </a:bodyPr>
          <a:lstStyle/>
          <a:p>
            <a:r>
              <a:rPr lang="en-US" sz="2800" b="1" dirty="0" smtClean="0"/>
              <a:t>13</a:t>
            </a:r>
            <a:endParaRPr lang="en-US" sz="2800" b="1" dirty="0"/>
          </a:p>
        </p:txBody>
      </p:sp>
      <p:pic>
        <p:nvPicPr>
          <p:cNvPr id="26" name="Picture 2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980824" y="141119"/>
            <a:ext cx="1112123" cy="1117088"/>
          </a:xfrm>
          <a:prstGeom prst="rect">
            <a:avLst/>
          </a:prstGeom>
        </p:spPr>
      </p:pic>
    </p:spTree>
    <p:extLst>
      <p:ext uri="{BB962C8B-B14F-4D97-AF65-F5344CB8AC3E}">
        <p14:creationId xmlns:p14="http://schemas.microsoft.com/office/powerpoint/2010/main" val="2748069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500" fill="hold"/>
                                        <p:tgtEl>
                                          <p:spTgt spid="11"/>
                                        </p:tgtEl>
                                        <p:attrNameLst>
                                          <p:attrName>ppt_x</p:attrName>
                                        </p:attrNameLst>
                                      </p:cBhvr>
                                      <p:tavLst>
                                        <p:tav tm="0">
                                          <p:val>
                                            <p:strVal val="#ppt_x"/>
                                          </p:val>
                                        </p:tav>
                                        <p:tav tm="100000">
                                          <p:val>
                                            <p:strVal val="#ppt_x"/>
                                          </p:val>
                                        </p:tav>
                                      </p:tavLst>
                                    </p:anim>
                                    <p:anim calcmode="lin" valueType="num">
                                      <p:cBhvr additive="base">
                                        <p:cTn id="16" dur="500" fill="hold"/>
                                        <p:tgtEl>
                                          <p:spTgt spid="11"/>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500" fill="hold"/>
                                        <p:tgtEl>
                                          <p:spTgt spid="15"/>
                                        </p:tgtEl>
                                        <p:attrNameLst>
                                          <p:attrName>ppt_x</p:attrName>
                                        </p:attrNameLst>
                                      </p:cBhvr>
                                      <p:tavLst>
                                        <p:tav tm="0">
                                          <p:val>
                                            <p:strVal val="#ppt_x"/>
                                          </p:val>
                                        </p:tav>
                                        <p:tav tm="100000">
                                          <p:val>
                                            <p:strVal val="#ppt_x"/>
                                          </p:val>
                                        </p:tav>
                                      </p:tavLst>
                                    </p:anim>
                                    <p:anim calcmode="lin" valueType="num">
                                      <p:cBhvr additive="base">
                                        <p:cTn id="20"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anim calcmode="lin" valueType="num">
                                      <p:cBhvr additive="base">
                                        <p:cTn id="25" dur="500" fill="hold"/>
                                        <p:tgtEl>
                                          <p:spTgt spid="12"/>
                                        </p:tgtEl>
                                        <p:attrNameLst>
                                          <p:attrName>ppt_x</p:attrName>
                                        </p:attrNameLst>
                                      </p:cBhvr>
                                      <p:tavLst>
                                        <p:tav tm="0">
                                          <p:val>
                                            <p:strVal val="#ppt_x"/>
                                          </p:val>
                                        </p:tav>
                                        <p:tav tm="100000">
                                          <p:val>
                                            <p:strVal val="#ppt_x"/>
                                          </p:val>
                                        </p:tav>
                                      </p:tavLst>
                                    </p:anim>
                                    <p:anim calcmode="lin" valueType="num">
                                      <p:cBhvr additive="base">
                                        <p:cTn id="26" dur="500" fill="hold"/>
                                        <p:tgtEl>
                                          <p:spTgt spid="12"/>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18"/>
                                        </p:tgtEl>
                                        <p:attrNameLst>
                                          <p:attrName>style.visibility</p:attrName>
                                        </p:attrNameLst>
                                      </p:cBhvr>
                                      <p:to>
                                        <p:strVal val="visible"/>
                                      </p:to>
                                    </p:set>
                                    <p:anim calcmode="lin" valueType="num">
                                      <p:cBhvr additive="base">
                                        <p:cTn id="29" dur="500" fill="hold"/>
                                        <p:tgtEl>
                                          <p:spTgt spid="18"/>
                                        </p:tgtEl>
                                        <p:attrNameLst>
                                          <p:attrName>ppt_x</p:attrName>
                                        </p:attrNameLst>
                                      </p:cBhvr>
                                      <p:tavLst>
                                        <p:tav tm="0">
                                          <p:val>
                                            <p:strVal val="#ppt_x"/>
                                          </p:val>
                                        </p:tav>
                                        <p:tav tm="100000">
                                          <p:val>
                                            <p:strVal val="#ppt_x"/>
                                          </p:val>
                                        </p:tav>
                                      </p:tavLst>
                                    </p:anim>
                                    <p:anim calcmode="lin" valueType="num">
                                      <p:cBhvr additive="base">
                                        <p:cTn id="30"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13"/>
                                        </p:tgtEl>
                                        <p:attrNameLst>
                                          <p:attrName>style.visibility</p:attrName>
                                        </p:attrNameLst>
                                      </p:cBhvr>
                                      <p:to>
                                        <p:strVal val="visible"/>
                                      </p:to>
                                    </p:set>
                                    <p:anim calcmode="lin" valueType="num">
                                      <p:cBhvr additive="base">
                                        <p:cTn id="35" dur="500" fill="hold"/>
                                        <p:tgtEl>
                                          <p:spTgt spid="13"/>
                                        </p:tgtEl>
                                        <p:attrNameLst>
                                          <p:attrName>ppt_x</p:attrName>
                                        </p:attrNameLst>
                                      </p:cBhvr>
                                      <p:tavLst>
                                        <p:tav tm="0">
                                          <p:val>
                                            <p:strVal val="#ppt_x"/>
                                          </p:val>
                                        </p:tav>
                                        <p:tav tm="100000">
                                          <p:val>
                                            <p:strVal val="#ppt_x"/>
                                          </p:val>
                                        </p:tav>
                                      </p:tavLst>
                                    </p:anim>
                                    <p:anim calcmode="lin" valueType="num">
                                      <p:cBhvr additive="base">
                                        <p:cTn id="36" dur="500" fill="hold"/>
                                        <p:tgtEl>
                                          <p:spTgt spid="13"/>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7"/>
                                        </p:tgtEl>
                                        <p:attrNameLst>
                                          <p:attrName>style.visibility</p:attrName>
                                        </p:attrNameLst>
                                      </p:cBhvr>
                                      <p:to>
                                        <p:strVal val="visible"/>
                                      </p:to>
                                    </p:set>
                                    <p:anim calcmode="lin" valueType="num">
                                      <p:cBhvr additive="base">
                                        <p:cTn id="39" dur="500" fill="hold"/>
                                        <p:tgtEl>
                                          <p:spTgt spid="17"/>
                                        </p:tgtEl>
                                        <p:attrNameLst>
                                          <p:attrName>ppt_x</p:attrName>
                                        </p:attrNameLst>
                                      </p:cBhvr>
                                      <p:tavLst>
                                        <p:tav tm="0">
                                          <p:val>
                                            <p:strVal val="#ppt_x"/>
                                          </p:val>
                                        </p:tav>
                                        <p:tav tm="100000">
                                          <p:val>
                                            <p:strVal val="#ppt_x"/>
                                          </p:val>
                                        </p:tav>
                                      </p:tavLst>
                                    </p:anim>
                                    <p:anim calcmode="lin" valueType="num">
                                      <p:cBhvr additive="base">
                                        <p:cTn id="40"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14"/>
                                        </p:tgtEl>
                                        <p:attrNameLst>
                                          <p:attrName>style.visibility</p:attrName>
                                        </p:attrNameLst>
                                      </p:cBhvr>
                                      <p:to>
                                        <p:strVal val="visible"/>
                                      </p:to>
                                    </p:set>
                                    <p:anim calcmode="lin" valueType="num">
                                      <p:cBhvr additive="base">
                                        <p:cTn id="45" dur="500" fill="hold"/>
                                        <p:tgtEl>
                                          <p:spTgt spid="14"/>
                                        </p:tgtEl>
                                        <p:attrNameLst>
                                          <p:attrName>ppt_x</p:attrName>
                                        </p:attrNameLst>
                                      </p:cBhvr>
                                      <p:tavLst>
                                        <p:tav tm="0">
                                          <p:val>
                                            <p:strVal val="#ppt_x"/>
                                          </p:val>
                                        </p:tav>
                                        <p:tav tm="100000">
                                          <p:val>
                                            <p:strVal val="#ppt_x"/>
                                          </p:val>
                                        </p:tav>
                                      </p:tavLst>
                                    </p:anim>
                                    <p:anim calcmode="lin" valueType="num">
                                      <p:cBhvr additive="base">
                                        <p:cTn id="46" dur="500" fill="hold"/>
                                        <p:tgtEl>
                                          <p:spTgt spid="14"/>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stCondLst>
                                    <p:cond delay="0"/>
                                  </p:stCondLst>
                                  <p:childTnLst>
                                    <p:set>
                                      <p:cBhvr>
                                        <p:cTn id="48" dur="1" fill="hold">
                                          <p:stCondLst>
                                            <p:cond delay="0"/>
                                          </p:stCondLst>
                                        </p:cTn>
                                        <p:tgtEl>
                                          <p:spTgt spid="19"/>
                                        </p:tgtEl>
                                        <p:attrNameLst>
                                          <p:attrName>style.visibility</p:attrName>
                                        </p:attrNameLst>
                                      </p:cBhvr>
                                      <p:to>
                                        <p:strVal val="visible"/>
                                      </p:to>
                                    </p:set>
                                    <p:anim calcmode="lin" valueType="num">
                                      <p:cBhvr additive="base">
                                        <p:cTn id="49" dur="500" fill="hold"/>
                                        <p:tgtEl>
                                          <p:spTgt spid="19"/>
                                        </p:tgtEl>
                                        <p:attrNameLst>
                                          <p:attrName>ppt_x</p:attrName>
                                        </p:attrNameLst>
                                      </p:cBhvr>
                                      <p:tavLst>
                                        <p:tav tm="0">
                                          <p:val>
                                            <p:strVal val="#ppt_x"/>
                                          </p:val>
                                        </p:tav>
                                        <p:tav tm="100000">
                                          <p:val>
                                            <p:strVal val="#ppt_x"/>
                                          </p:val>
                                        </p:tav>
                                      </p:tavLst>
                                    </p:anim>
                                    <p:anim calcmode="lin" valueType="num">
                                      <p:cBhvr additive="base">
                                        <p:cTn id="50"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3" grpId="0"/>
      <p:bldP spid="14" grpId="0"/>
      <p:bldP spid="15" grpId="0"/>
      <p:bldP spid="17" grpId="0"/>
      <p:bldP spid="18" grpId="0"/>
      <p:bldP spid="19" grpId="0"/>
      <p:bldP spid="1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solidFill>
            <a:schemeClr val="accent4">
              <a:lumMod val="20000"/>
              <a:lumOff val="80000"/>
            </a:schemeClr>
          </a:solidFill>
        </p:spPr>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0" y="0"/>
            <a:ext cx="8686800" cy="2600325"/>
          </a:xfrm>
          <a:prstGeom prst="rect">
            <a:avLst/>
          </a:prstGeom>
        </p:spPr>
      </p:pic>
      <p:sp>
        <p:nvSpPr>
          <p:cNvPr id="5" name="TextBox 4">
            <a:extLst>
              <a:ext uri="{FF2B5EF4-FFF2-40B4-BE49-F238E27FC236}">
                <a16:creationId xmlns:a16="http://schemas.microsoft.com/office/drawing/2014/main" id="{2CC515E3-2A02-1464-F816-3027E2C855D6}"/>
              </a:ext>
            </a:extLst>
          </p:cNvPr>
          <p:cNvSpPr txBox="1"/>
          <p:nvPr/>
        </p:nvSpPr>
        <p:spPr>
          <a:xfrm>
            <a:off x="4572000" y="2412515"/>
            <a:ext cx="12719091" cy="7848302"/>
          </a:xfrm>
          <a:prstGeom prst="rect">
            <a:avLst/>
          </a:prstGeom>
          <a:noFill/>
        </p:spPr>
        <p:txBody>
          <a:bodyPr wrap="square" rtlCol="0">
            <a:spAutoFit/>
          </a:bodyPr>
          <a:lstStyle/>
          <a:p>
            <a:r>
              <a:rPr lang="en-US" sz="2800" dirty="0" smtClean="0">
                <a:solidFill>
                  <a:schemeClr val="accent1"/>
                </a:solidFill>
              </a:rPr>
              <a:t>[</a:t>
            </a:r>
            <a:r>
              <a:rPr lang="en-US" sz="2800" dirty="0">
                <a:solidFill>
                  <a:schemeClr val="accent1"/>
                </a:solidFill>
              </a:rPr>
              <a:t>1</a:t>
            </a:r>
            <a:r>
              <a:rPr lang="en-US" sz="2800" dirty="0" smtClean="0">
                <a:solidFill>
                  <a:schemeClr val="accent1"/>
                </a:solidFill>
              </a:rPr>
              <a:t>]  </a:t>
            </a:r>
            <a:r>
              <a:rPr lang="en-US" sz="2800" dirty="0" err="1"/>
              <a:t>Propakistani</a:t>
            </a:r>
            <a:r>
              <a:rPr lang="en-US" sz="2800" dirty="0"/>
              <a:t>, "Two die in a massive multi-car collision on Lahore motorway," Dec. 2021. [Online]. Available: https://propakistani.pk/2021/12/22/two-die-in-a-massive-multi-car-collision-on-lahore-motorway/. [Accessed: 11-Sep-2024].</a:t>
            </a:r>
          </a:p>
          <a:p>
            <a:r>
              <a:rPr lang="en-US" sz="2800" dirty="0" smtClean="0">
                <a:solidFill>
                  <a:schemeClr val="accent1"/>
                </a:solidFill>
              </a:rPr>
              <a:t>[2]  </a:t>
            </a:r>
            <a:r>
              <a:rPr lang="en-US" sz="2800" dirty="0"/>
              <a:t>Pakistan Today, "24 hurt as fog causes motorway pile-up," Nov. 2021. [Online]. Available: https://www.pakistantoday.com.pk/2021/11/30/24-hurt-as-fog-causes-motorway-pile-up/. [Accessed: 11-Sep-2024</a:t>
            </a:r>
            <a:r>
              <a:rPr lang="en-US" sz="2800" dirty="0" smtClean="0"/>
              <a:t>].</a:t>
            </a:r>
          </a:p>
          <a:p>
            <a:r>
              <a:rPr lang="en-US" sz="2800" dirty="0">
                <a:solidFill>
                  <a:schemeClr val="accent1"/>
                </a:solidFill>
              </a:rPr>
              <a:t>[1]  </a:t>
            </a:r>
            <a:r>
              <a:rPr lang="en-US" sz="2800" dirty="0"/>
              <a:t>World Health Organization, "Global framework for the response to antimicrobial resistance in humans," Sep. 2023. [Online]. Available: https://www.who.int/publications/i/item/9789240086517. [Accessed: 11-Sep-2024</a:t>
            </a:r>
            <a:r>
              <a:rPr lang="en-US" sz="2800" dirty="0" smtClean="0"/>
              <a:t>].</a:t>
            </a:r>
            <a:endParaRPr lang="en-US" sz="2800" dirty="0"/>
          </a:p>
          <a:p>
            <a:r>
              <a:rPr lang="en-US" sz="2800" dirty="0">
                <a:solidFill>
                  <a:schemeClr val="accent1"/>
                </a:solidFill>
              </a:rPr>
              <a:t>[4]  </a:t>
            </a:r>
            <a:r>
              <a:rPr lang="en-US" sz="2800" dirty="0"/>
              <a:t>Q. Wang et al., “Dynamic Data Augmentation Based on Imitating Real Scene for Lane Line Detection,” Remote Sens (Basel), vol. 15, no. 5, p. 1212, Feb. 2023, </a:t>
            </a:r>
            <a:r>
              <a:rPr lang="en-US" sz="2800" dirty="0" err="1"/>
              <a:t>doi</a:t>
            </a:r>
            <a:r>
              <a:rPr lang="en-US" sz="2800" dirty="0"/>
              <a:t>: 10.3390/rs15051212.</a:t>
            </a:r>
          </a:p>
          <a:p>
            <a:r>
              <a:rPr lang="en-US" sz="2800" dirty="0">
                <a:solidFill>
                  <a:schemeClr val="accent1"/>
                </a:solidFill>
              </a:rPr>
              <a:t>[5] </a:t>
            </a:r>
            <a:r>
              <a:rPr lang="en-US" sz="2800" dirty="0"/>
              <a:t>F. Chao, S. Yu-Pei, and J. Ya-Jie, “Multi-Lane Detection Based on Deep Convolutional Neural Network,” </a:t>
            </a:r>
          </a:p>
          <a:p>
            <a:r>
              <a:rPr lang="en-US" sz="2800" dirty="0">
                <a:solidFill>
                  <a:schemeClr val="accent1"/>
                </a:solidFill>
              </a:rPr>
              <a:t>[6] </a:t>
            </a:r>
            <a:r>
              <a:rPr lang="en-US" sz="2800" dirty="0"/>
              <a:t>IEEE Access, vol. 7, pp. 150833 150841, 2019, </a:t>
            </a:r>
            <a:r>
              <a:rPr lang="en-US" sz="2800" dirty="0" err="1"/>
              <a:t>doi</a:t>
            </a:r>
            <a:r>
              <a:rPr lang="en-US" sz="2800" dirty="0"/>
              <a:t>: 10.1109/ACCESS.2019.2947574.</a:t>
            </a:r>
          </a:p>
          <a:p>
            <a:r>
              <a:rPr lang="en-US" sz="2800" b="0" i="0" dirty="0">
                <a:solidFill>
                  <a:srgbClr val="222222"/>
                </a:solidFill>
                <a:effectLst/>
              </a:rPr>
              <a:t>Kao, Y., Che, S., Zhou, S. </a:t>
            </a:r>
            <a:r>
              <a:rPr lang="en-US" sz="2800" b="0" i="1" dirty="0">
                <a:solidFill>
                  <a:srgbClr val="222222"/>
                </a:solidFill>
                <a:effectLst/>
              </a:rPr>
              <a:t>et al.</a:t>
            </a:r>
            <a:r>
              <a:rPr lang="en-US" sz="2800" b="0" i="0" dirty="0">
                <a:solidFill>
                  <a:srgbClr val="222222"/>
                </a:solidFill>
                <a:effectLst/>
              </a:rPr>
              <a:t> </a:t>
            </a:r>
            <a:r>
              <a:rPr lang="en-US" sz="2800" b="0" i="0" dirty="0" err="1">
                <a:solidFill>
                  <a:srgbClr val="222222"/>
                </a:solidFill>
                <a:effectLst/>
              </a:rPr>
              <a:t>LHFFNet</a:t>
            </a:r>
            <a:r>
              <a:rPr lang="en-US" sz="2800" b="0" i="0" dirty="0">
                <a:solidFill>
                  <a:srgbClr val="222222"/>
                </a:solidFill>
                <a:effectLst/>
              </a:rPr>
              <a:t>: A hybrid feature fusion method for lane detection. </a:t>
            </a:r>
            <a:r>
              <a:rPr lang="en-US" sz="2800" b="0" i="1" dirty="0">
                <a:solidFill>
                  <a:srgbClr val="222222"/>
                </a:solidFill>
                <a:effectLst/>
              </a:rPr>
              <a:t>Sci Rep</a:t>
            </a:r>
            <a:r>
              <a:rPr lang="en-US" sz="2800" b="0" i="0" dirty="0">
                <a:solidFill>
                  <a:srgbClr val="222222"/>
                </a:solidFill>
                <a:effectLst/>
              </a:rPr>
              <a:t> </a:t>
            </a:r>
            <a:r>
              <a:rPr lang="en-US" sz="2800" b="1" i="0" dirty="0">
                <a:solidFill>
                  <a:srgbClr val="222222"/>
                </a:solidFill>
                <a:effectLst/>
              </a:rPr>
              <a:t>14</a:t>
            </a:r>
            <a:r>
              <a:rPr lang="en-US" sz="2800" b="0" i="0" dirty="0">
                <a:solidFill>
                  <a:srgbClr val="222222"/>
                </a:solidFill>
                <a:effectLst/>
              </a:rPr>
              <a:t>, 16353 (2024)</a:t>
            </a:r>
            <a:endParaRPr lang="en-US" sz="2800" dirty="0"/>
          </a:p>
          <a:p>
            <a:endParaRPr lang="en-US" sz="2800" dirty="0"/>
          </a:p>
        </p:txBody>
      </p:sp>
      <p:pic>
        <p:nvPicPr>
          <p:cNvPr id="11" name="Picture 10"/>
          <p:cNvPicPr>
            <a:picLocks noChangeAspect="1"/>
          </p:cNvPicPr>
          <p:nvPr/>
        </p:nvPicPr>
        <p:blipFill rotWithShape="1">
          <a:blip r:embed="rId3">
            <a:extLst>
              <a:ext uri="{28A0092B-C50C-407E-A947-70E740481C1C}">
                <a14:useLocalDpi xmlns:a14="http://schemas.microsoft.com/office/drawing/2010/main" val="0"/>
              </a:ext>
            </a:extLst>
          </a:blip>
          <a:srcRect l="16000" t="15771" r="2400"/>
          <a:stretch/>
        </p:blipFill>
        <p:spPr>
          <a:xfrm>
            <a:off x="-6281" y="3185267"/>
            <a:ext cx="4578281" cy="4725761"/>
          </a:xfrm>
          <a:prstGeom prst="rect">
            <a:avLst/>
          </a:prstGeom>
        </p:spPr>
      </p:pic>
      <p:sp>
        <p:nvSpPr>
          <p:cNvPr id="13" name="TextBox 12"/>
          <p:cNvSpPr txBox="1"/>
          <p:nvPr/>
        </p:nvSpPr>
        <p:spPr>
          <a:xfrm>
            <a:off x="16935359" y="9465910"/>
            <a:ext cx="666841" cy="523220"/>
          </a:xfrm>
          <a:prstGeom prst="rect">
            <a:avLst/>
          </a:prstGeom>
          <a:noFill/>
        </p:spPr>
        <p:txBody>
          <a:bodyPr wrap="square" rtlCol="0">
            <a:spAutoFit/>
          </a:bodyPr>
          <a:lstStyle/>
          <a:p>
            <a:r>
              <a:rPr lang="en-US" sz="2800" b="1" dirty="0" smtClean="0"/>
              <a:t>14</a:t>
            </a:r>
            <a:endParaRPr lang="en-US" sz="2800" b="1" dirty="0"/>
          </a:p>
        </p:txBody>
      </p:sp>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980824" y="141119"/>
            <a:ext cx="1112123" cy="1117088"/>
          </a:xfrm>
          <a:prstGeom prst="rect">
            <a:avLst/>
          </a:prstGeom>
        </p:spPr>
      </p:pic>
    </p:spTree>
    <p:extLst>
      <p:ext uri="{BB962C8B-B14F-4D97-AF65-F5344CB8AC3E}">
        <p14:creationId xmlns:p14="http://schemas.microsoft.com/office/powerpoint/2010/main" val="20116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5" name="TextBox 5"/>
          <p:cNvSpPr txBox="1"/>
          <p:nvPr/>
        </p:nvSpPr>
        <p:spPr>
          <a:xfrm>
            <a:off x="3729073" y="1265741"/>
            <a:ext cx="11238042" cy="7524489"/>
          </a:xfrm>
          <a:prstGeom prst="rect">
            <a:avLst/>
          </a:prstGeom>
        </p:spPr>
        <p:txBody>
          <a:bodyPr lIns="50800" tIns="50800" rIns="50800" bIns="50800" rtlCol="0" anchor="ctr"/>
          <a:lstStyle/>
          <a:p>
            <a:pPr algn="ctr">
              <a:lnSpc>
                <a:spcPts val="3249"/>
              </a:lnSpc>
            </a:pPr>
            <a:endParaRPr/>
          </a:p>
        </p:txBody>
      </p:sp>
      <p:pic>
        <p:nvPicPr>
          <p:cNvPr id="13" name="Picture 12"/>
          <p:cNvPicPr>
            <a:picLocks noChangeAspect="1"/>
          </p:cNvPicPr>
          <p:nvPr/>
        </p:nvPicPr>
        <p:blipFill>
          <a:blip r:embed="rId2">
            <a:extLst>
              <a:ext uri="{BEBA8EAE-BF5A-486C-A8C5-ECC9F3942E4B}">
                <a14:imgProps xmlns:a14="http://schemas.microsoft.com/office/drawing/2010/main">
                  <a14:imgLayer r:embed="rId3">
                    <a14:imgEffect>
                      <a14:colorTemperature colorTemp="4700"/>
                    </a14:imgEffect>
                    <a14:imgEffect>
                      <a14:saturation sat="66000"/>
                    </a14:imgEffect>
                  </a14:imgLayer>
                </a14:imgProps>
              </a:ext>
              <a:ext uri="{28A0092B-C50C-407E-A947-70E740481C1C}">
                <a14:useLocalDpi xmlns:a14="http://schemas.microsoft.com/office/drawing/2010/main" val="0"/>
              </a:ext>
            </a:extLst>
          </a:blip>
          <a:stretch>
            <a:fillRect/>
          </a:stretch>
        </p:blipFill>
        <p:spPr>
          <a:xfrm>
            <a:off x="762000" y="-342900"/>
            <a:ext cx="16611600" cy="11083550"/>
          </a:xfrm>
          <a:prstGeom prst="rect">
            <a:avLst/>
          </a:prstGeom>
        </p:spPr>
      </p:pic>
      <p:sp>
        <p:nvSpPr>
          <p:cNvPr id="14" name="TextBox 13"/>
          <p:cNvSpPr txBox="1"/>
          <p:nvPr/>
        </p:nvSpPr>
        <p:spPr>
          <a:xfrm>
            <a:off x="16935359" y="9465910"/>
            <a:ext cx="666841" cy="523220"/>
          </a:xfrm>
          <a:prstGeom prst="rect">
            <a:avLst/>
          </a:prstGeom>
          <a:noFill/>
        </p:spPr>
        <p:txBody>
          <a:bodyPr wrap="square" rtlCol="0">
            <a:spAutoFit/>
          </a:bodyPr>
          <a:lstStyle/>
          <a:p>
            <a:r>
              <a:rPr lang="en-US" sz="2800" b="1" dirty="0" smtClean="0"/>
              <a:t>15</a:t>
            </a:r>
            <a:endParaRPr lang="en-US" sz="2800" b="1" dirty="0"/>
          </a:p>
        </p:txBody>
      </p:sp>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980824" y="141119"/>
            <a:ext cx="1112123" cy="1117088"/>
          </a:xfrm>
          <a:prstGeom prst="rect">
            <a:avLst/>
          </a:prstGeom>
        </p:spPr>
      </p:pic>
    </p:spTree>
    <p:extLst>
      <p:ext uri="{BB962C8B-B14F-4D97-AF65-F5344CB8AC3E}">
        <p14:creationId xmlns:p14="http://schemas.microsoft.com/office/powerpoint/2010/main" val="72871284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solidFill>
            <a:schemeClr val="accent4">
              <a:lumMod val="20000"/>
              <a:lumOff val="80000"/>
            </a:schemeClr>
          </a:solidFill>
        </p:spPr>
        <p:txBody>
          <a:bodyPr/>
          <a:lstStyle/>
          <a:p>
            <a:endParaRPr lang="en-US" dirty="0"/>
          </a:p>
          <a:p>
            <a:endParaRPr lang="en-US" dirty="0"/>
          </a:p>
        </p:txBody>
      </p:sp>
      <p:pic>
        <p:nvPicPr>
          <p:cNvPr id="8" name="Picture 7"/>
          <p:cNvPicPr>
            <a:picLocks noChangeAspect="1"/>
          </p:cNvPicPr>
          <p:nvPr/>
        </p:nvPicPr>
        <p:blipFill>
          <a:blip r:embed="rId2">
            <a:extLst>
              <a:ext uri="{BEBA8EAE-BF5A-486C-A8C5-ECC9F3942E4B}">
                <a14:imgProps xmlns:a14="http://schemas.microsoft.com/office/drawing/2010/main">
                  <a14:imgLayer r:embed="rId3">
                    <a14:imgEffect>
                      <a14:sharpenSoften amount="-59000"/>
                    </a14:imgEffect>
                    <a14:imgEffect>
                      <a14:brightnessContrast bright="7000" contrast="-52000"/>
                    </a14:imgEffect>
                  </a14:imgLayer>
                </a14:imgProps>
              </a:ext>
              <a:ext uri="{28A0092B-C50C-407E-A947-70E740481C1C}">
                <a14:useLocalDpi xmlns:a14="http://schemas.microsoft.com/office/drawing/2010/main" val="0"/>
              </a:ext>
            </a:extLst>
          </a:blip>
          <a:stretch>
            <a:fillRect/>
          </a:stretch>
        </p:blipFill>
        <p:spPr>
          <a:xfrm>
            <a:off x="10820400" y="-105204"/>
            <a:ext cx="5496250" cy="4901980"/>
          </a:xfrm>
          <a:prstGeom prst="rect">
            <a:avLst/>
          </a:prstGeom>
          <a:effectLst>
            <a:outerShdw blurRad="50800" dist="50800" dir="5400000" algn="ctr" rotWithShape="0">
              <a:srgbClr val="000000">
                <a:alpha val="55000"/>
              </a:srgbClr>
            </a:outerShdw>
            <a:reflection stA="15000" endPos="65000" dist="50800" dir="5400000" sy="-100000" algn="bl" rotWithShape="0"/>
          </a:effectLst>
        </p:spPr>
      </p:pic>
      <p:sp>
        <p:nvSpPr>
          <p:cNvPr id="3" name="Freeform 3"/>
          <p:cNvSpPr/>
          <p:nvPr/>
        </p:nvSpPr>
        <p:spPr>
          <a:xfrm>
            <a:off x="783233" y="4288282"/>
            <a:ext cx="3694271" cy="3764862"/>
          </a:xfrm>
          <a:custGeom>
            <a:avLst/>
            <a:gdLst/>
            <a:ahLst/>
            <a:cxnLst/>
            <a:rect l="l" t="t" r="r" b="b"/>
            <a:pathLst>
              <a:path w="3694271" h="3764862">
                <a:moveTo>
                  <a:pt x="0" y="0"/>
                </a:moveTo>
                <a:lnTo>
                  <a:pt x="3694271" y="0"/>
                </a:lnTo>
                <a:lnTo>
                  <a:pt x="3694271" y="3764861"/>
                </a:lnTo>
                <a:lnTo>
                  <a:pt x="0" y="3764861"/>
                </a:lnTo>
                <a:lnTo>
                  <a:pt x="0" y="0"/>
                </a:lnTo>
                <a:close/>
              </a:path>
            </a:pathLst>
          </a:custGeom>
          <a:blipFill>
            <a:blip r:embed="rId4"/>
            <a:stretch>
              <a:fillRect/>
            </a:stretch>
          </a:blipFill>
        </p:spPr>
      </p:sp>
      <p:sp>
        <p:nvSpPr>
          <p:cNvPr id="7" name="Freeform 7"/>
          <p:cNvSpPr/>
          <p:nvPr/>
        </p:nvSpPr>
        <p:spPr>
          <a:xfrm>
            <a:off x="5126555" y="4288282"/>
            <a:ext cx="3694271" cy="3764862"/>
          </a:xfrm>
          <a:custGeom>
            <a:avLst/>
            <a:gdLst/>
            <a:ahLst/>
            <a:cxnLst/>
            <a:rect l="l" t="t" r="r" b="b"/>
            <a:pathLst>
              <a:path w="3694271" h="3764862">
                <a:moveTo>
                  <a:pt x="0" y="0"/>
                </a:moveTo>
                <a:lnTo>
                  <a:pt x="3694270" y="0"/>
                </a:lnTo>
                <a:lnTo>
                  <a:pt x="3694270" y="3764861"/>
                </a:lnTo>
                <a:lnTo>
                  <a:pt x="0" y="3764861"/>
                </a:lnTo>
                <a:lnTo>
                  <a:pt x="0" y="0"/>
                </a:lnTo>
                <a:close/>
              </a:path>
            </a:pathLst>
          </a:custGeom>
          <a:blipFill>
            <a:blip r:embed="rId4"/>
            <a:stretch>
              <a:fillRect/>
            </a:stretch>
          </a:blipFill>
        </p:spPr>
      </p:sp>
      <p:sp>
        <p:nvSpPr>
          <p:cNvPr id="10" name="Freeform 10"/>
          <p:cNvSpPr/>
          <p:nvPr/>
        </p:nvSpPr>
        <p:spPr>
          <a:xfrm>
            <a:off x="9468525" y="4237382"/>
            <a:ext cx="3694271" cy="3764862"/>
          </a:xfrm>
          <a:custGeom>
            <a:avLst/>
            <a:gdLst/>
            <a:ahLst/>
            <a:cxnLst/>
            <a:rect l="l" t="t" r="r" b="b"/>
            <a:pathLst>
              <a:path w="3694271" h="3764862">
                <a:moveTo>
                  <a:pt x="0" y="0"/>
                </a:moveTo>
                <a:lnTo>
                  <a:pt x="3694271" y="0"/>
                </a:lnTo>
                <a:lnTo>
                  <a:pt x="3694271" y="3764861"/>
                </a:lnTo>
                <a:lnTo>
                  <a:pt x="0" y="3764861"/>
                </a:lnTo>
                <a:lnTo>
                  <a:pt x="0" y="0"/>
                </a:lnTo>
                <a:close/>
              </a:path>
            </a:pathLst>
          </a:custGeom>
          <a:blipFill>
            <a:blip r:embed="rId4"/>
            <a:stretch>
              <a:fillRect/>
            </a:stretch>
          </a:blipFill>
        </p:spPr>
      </p:sp>
      <p:sp>
        <p:nvSpPr>
          <p:cNvPr id="13" name="Freeform 13"/>
          <p:cNvSpPr/>
          <p:nvPr/>
        </p:nvSpPr>
        <p:spPr>
          <a:xfrm>
            <a:off x="13810496" y="4186482"/>
            <a:ext cx="3694271" cy="3764862"/>
          </a:xfrm>
          <a:custGeom>
            <a:avLst/>
            <a:gdLst/>
            <a:ahLst/>
            <a:cxnLst/>
            <a:rect l="l" t="t" r="r" b="b"/>
            <a:pathLst>
              <a:path w="3694271" h="3764862">
                <a:moveTo>
                  <a:pt x="0" y="0"/>
                </a:moveTo>
                <a:lnTo>
                  <a:pt x="3694271" y="0"/>
                </a:lnTo>
                <a:lnTo>
                  <a:pt x="3694271" y="3764861"/>
                </a:lnTo>
                <a:lnTo>
                  <a:pt x="0" y="3764861"/>
                </a:lnTo>
                <a:lnTo>
                  <a:pt x="0" y="0"/>
                </a:lnTo>
                <a:close/>
              </a:path>
            </a:pathLst>
          </a:custGeom>
          <a:blipFill>
            <a:blip r:embed="rId4"/>
            <a:stretch>
              <a:fillRect/>
            </a:stretch>
          </a:blipFill>
        </p:spPr>
      </p:sp>
      <p:sp>
        <p:nvSpPr>
          <p:cNvPr id="19" name="TextBox 19"/>
          <p:cNvSpPr txBox="1"/>
          <p:nvPr/>
        </p:nvSpPr>
        <p:spPr>
          <a:xfrm>
            <a:off x="1081667" y="918527"/>
            <a:ext cx="10926321" cy="2308324"/>
          </a:xfrm>
          <a:prstGeom prst="rect">
            <a:avLst/>
          </a:prstGeom>
        </p:spPr>
        <p:txBody>
          <a:bodyPr lIns="0" tIns="0" rIns="0" bIns="0" rtlCol="0" anchor="t">
            <a:spAutoFit/>
          </a:bodyPr>
          <a:lstStyle/>
          <a:p>
            <a:pPr algn="l">
              <a:lnSpc>
                <a:spcPts val="9000"/>
              </a:lnSpc>
            </a:pPr>
            <a:r>
              <a:rPr lang="en-US" sz="7500" dirty="0">
                <a:solidFill>
                  <a:schemeClr val="tx2">
                    <a:lumMod val="75000"/>
                  </a:schemeClr>
                </a:solidFill>
                <a:latin typeface="HK Modular"/>
                <a:ea typeface="HK Modular"/>
                <a:cs typeface="HK Modular"/>
                <a:sym typeface="HK Modular"/>
              </a:rPr>
              <a:t>Team Contributor </a:t>
            </a:r>
          </a:p>
        </p:txBody>
      </p:sp>
      <p:sp>
        <p:nvSpPr>
          <p:cNvPr id="20" name="TextBox 20"/>
          <p:cNvSpPr txBox="1"/>
          <p:nvPr/>
        </p:nvSpPr>
        <p:spPr>
          <a:xfrm>
            <a:off x="1165087" y="3557759"/>
            <a:ext cx="9304082" cy="560923"/>
          </a:xfrm>
          <a:prstGeom prst="rect">
            <a:avLst/>
          </a:prstGeom>
        </p:spPr>
        <p:txBody>
          <a:bodyPr lIns="0" tIns="0" rIns="0" bIns="0" rtlCol="0" anchor="t">
            <a:spAutoFit/>
          </a:bodyPr>
          <a:lstStyle/>
          <a:p>
            <a:pPr algn="l">
              <a:lnSpc>
                <a:spcPts val="4550"/>
              </a:lnSpc>
            </a:pPr>
            <a:r>
              <a:rPr lang="en-US" sz="3500" dirty="0">
                <a:solidFill>
                  <a:schemeClr val="tx2">
                    <a:lumMod val="75000"/>
                  </a:schemeClr>
                </a:solidFill>
                <a:latin typeface="+mj-lt"/>
                <a:ea typeface="Aileron"/>
                <a:cs typeface="Aileron"/>
                <a:sym typeface="Aileron"/>
              </a:rPr>
              <a:t>For Final Year Design Project. </a:t>
            </a:r>
          </a:p>
        </p:txBody>
      </p:sp>
      <p:sp>
        <p:nvSpPr>
          <p:cNvPr id="21" name="TextBox 21"/>
          <p:cNvSpPr txBox="1"/>
          <p:nvPr/>
        </p:nvSpPr>
        <p:spPr>
          <a:xfrm>
            <a:off x="392753" y="8292966"/>
            <a:ext cx="4707221" cy="333425"/>
          </a:xfrm>
          <a:prstGeom prst="rect">
            <a:avLst/>
          </a:prstGeom>
        </p:spPr>
        <p:txBody>
          <a:bodyPr wrap="square" lIns="0" tIns="0" rIns="0" bIns="0" rtlCol="0" anchor="t">
            <a:spAutoFit/>
          </a:bodyPr>
          <a:lstStyle/>
          <a:p>
            <a:pPr algn="ctr">
              <a:lnSpc>
                <a:spcPts val="2625"/>
              </a:lnSpc>
            </a:pPr>
            <a:r>
              <a:rPr lang="en-US" sz="2188" b="1" spc="109" dirty="0">
                <a:solidFill>
                  <a:schemeClr val="tx2">
                    <a:lumMod val="75000"/>
                  </a:schemeClr>
                </a:solidFill>
                <a:latin typeface="HK Modular"/>
                <a:ea typeface="HK Modular"/>
                <a:cs typeface="HK Modular"/>
                <a:sym typeface="HK Modular"/>
              </a:rPr>
              <a:t> </a:t>
            </a:r>
            <a:r>
              <a:rPr lang="en-US" sz="2188" b="1" spc="109" dirty="0" err="1">
                <a:solidFill>
                  <a:schemeClr val="tx2">
                    <a:lumMod val="75000"/>
                  </a:schemeClr>
                </a:solidFill>
                <a:latin typeface="HK Modular"/>
                <a:ea typeface="HK Modular"/>
                <a:cs typeface="HK Modular"/>
                <a:sym typeface="HK Modular"/>
              </a:rPr>
              <a:t>UMMehani</a:t>
            </a:r>
            <a:r>
              <a:rPr lang="en-US" sz="2188" b="1" spc="109" dirty="0">
                <a:solidFill>
                  <a:schemeClr val="tx2">
                    <a:lumMod val="75000"/>
                  </a:schemeClr>
                </a:solidFill>
                <a:latin typeface="HK Modular"/>
                <a:ea typeface="HK Modular"/>
                <a:cs typeface="HK Modular"/>
                <a:sym typeface="HK Modular"/>
              </a:rPr>
              <a:t> </a:t>
            </a:r>
            <a:r>
              <a:rPr lang="en-US" sz="2188" b="1" spc="109" dirty="0" err="1">
                <a:solidFill>
                  <a:schemeClr val="tx2">
                    <a:lumMod val="75000"/>
                  </a:schemeClr>
                </a:solidFill>
                <a:latin typeface="HK Modular"/>
                <a:ea typeface="HK Modular"/>
                <a:cs typeface="HK Modular"/>
                <a:sym typeface="HK Modular"/>
              </a:rPr>
              <a:t>hussain</a:t>
            </a:r>
            <a:endParaRPr lang="en-US" sz="2188" b="1" spc="109" dirty="0">
              <a:solidFill>
                <a:schemeClr val="tx2">
                  <a:lumMod val="75000"/>
                </a:schemeClr>
              </a:solidFill>
              <a:latin typeface="HK Modular"/>
              <a:ea typeface="HK Modular"/>
              <a:cs typeface="HK Modular"/>
              <a:sym typeface="HK Modular"/>
            </a:endParaRPr>
          </a:p>
        </p:txBody>
      </p:sp>
      <p:sp>
        <p:nvSpPr>
          <p:cNvPr id="22" name="TextBox 22"/>
          <p:cNvSpPr txBox="1"/>
          <p:nvPr/>
        </p:nvSpPr>
        <p:spPr>
          <a:xfrm>
            <a:off x="1473806" y="8924925"/>
            <a:ext cx="2429727" cy="333375"/>
          </a:xfrm>
          <a:prstGeom prst="rect">
            <a:avLst/>
          </a:prstGeom>
        </p:spPr>
        <p:txBody>
          <a:bodyPr lIns="0" tIns="0" rIns="0" bIns="0" rtlCol="0" anchor="t">
            <a:spAutoFit/>
          </a:bodyPr>
          <a:lstStyle/>
          <a:p>
            <a:pPr algn="ctr">
              <a:lnSpc>
                <a:spcPts val="2625"/>
              </a:lnSpc>
            </a:pPr>
            <a:r>
              <a:rPr lang="en-US" sz="2188" b="1" spc="109" dirty="0">
                <a:solidFill>
                  <a:schemeClr val="tx2">
                    <a:lumMod val="75000"/>
                  </a:schemeClr>
                </a:solidFill>
                <a:latin typeface="Aileron"/>
                <a:ea typeface="Aileron"/>
                <a:cs typeface="Aileron"/>
                <a:sym typeface="Aileron"/>
              </a:rPr>
              <a:t>EL-21055</a:t>
            </a:r>
          </a:p>
        </p:txBody>
      </p:sp>
      <p:sp>
        <p:nvSpPr>
          <p:cNvPr id="23" name="TextBox 23"/>
          <p:cNvSpPr txBox="1"/>
          <p:nvPr/>
        </p:nvSpPr>
        <p:spPr>
          <a:xfrm>
            <a:off x="5019008" y="8327856"/>
            <a:ext cx="4025966" cy="333425"/>
          </a:xfrm>
          <a:prstGeom prst="rect">
            <a:avLst/>
          </a:prstGeom>
        </p:spPr>
        <p:txBody>
          <a:bodyPr wrap="square" lIns="0" tIns="0" rIns="0" bIns="0" rtlCol="0" anchor="t">
            <a:spAutoFit/>
          </a:bodyPr>
          <a:lstStyle/>
          <a:p>
            <a:pPr algn="ctr">
              <a:lnSpc>
                <a:spcPts val="2625"/>
              </a:lnSpc>
            </a:pPr>
            <a:r>
              <a:rPr lang="en-US" sz="2188" b="1" spc="109" dirty="0">
                <a:solidFill>
                  <a:schemeClr val="tx2">
                    <a:lumMod val="75000"/>
                  </a:schemeClr>
                </a:solidFill>
                <a:latin typeface="HK Modular"/>
                <a:ea typeface="HK Modular"/>
                <a:cs typeface="HK Modular"/>
                <a:sym typeface="HK Modular"/>
              </a:rPr>
              <a:t>HAYA ZAIN</a:t>
            </a:r>
          </a:p>
        </p:txBody>
      </p:sp>
      <p:sp>
        <p:nvSpPr>
          <p:cNvPr id="24" name="TextBox 24"/>
          <p:cNvSpPr txBox="1"/>
          <p:nvPr/>
        </p:nvSpPr>
        <p:spPr>
          <a:xfrm>
            <a:off x="5817128" y="8924925"/>
            <a:ext cx="2429727" cy="333375"/>
          </a:xfrm>
          <a:prstGeom prst="rect">
            <a:avLst/>
          </a:prstGeom>
        </p:spPr>
        <p:txBody>
          <a:bodyPr lIns="0" tIns="0" rIns="0" bIns="0" rtlCol="0" anchor="t">
            <a:spAutoFit/>
          </a:bodyPr>
          <a:lstStyle/>
          <a:p>
            <a:pPr algn="ctr">
              <a:lnSpc>
                <a:spcPts val="2625"/>
              </a:lnSpc>
            </a:pPr>
            <a:r>
              <a:rPr lang="en-US" sz="2188" b="1" spc="109" dirty="0">
                <a:solidFill>
                  <a:schemeClr val="tx2">
                    <a:lumMod val="75000"/>
                  </a:schemeClr>
                </a:solidFill>
                <a:latin typeface="Aileron"/>
                <a:ea typeface="Aileron"/>
                <a:cs typeface="Aileron"/>
                <a:sym typeface="Aileron"/>
              </a:rPr>
              <a:t>EL-21050</a:t>
            </a:r>
          </a:p>
        </p:txBody>
      </p:sp>
      <p:sp>
        <p:nvSpPr>
          <p:cNvPr id="25" name="TextBox 25"/>
          <p:cNvSpPr txBox="1"/>
          <p:nvPr/>
        </p:nvSpPr>
        <p:spPr>
          <a:xfrm>
            <a:off x="9604809" y="8383890"/>
            <a:ext cx="3570432" cy="333425"/>
          </a:xfrm>
          <a:prstGeom prst="rect">
            <a:avLst/>
          </a:prstGeom>
        </p:spPr>
        <p:txBody>
          <a:bodyPr wrap="square" lIns="0" tIns="0" rIns="0" bIns="0" rtlCol="0" anchor="t">
            <a:spAutoFit/>
          </a:bodyPr>
          <a:lstStyle/>
          <a:p>
            <a:pPr marL="0" lvl="0" indent="0" algn="ctr">
              <a:lnSpc>
                <a:spcPts val="2625"/>
              </a:lnSpc>
              <a:spcBef>
                <a:spcPct val="0"/>
              </a:spcBef>
            </a:pPr>
            <a:r>
              <a:rPr lang="en-US" sz="2188" b="1" spc="109" dirty="0">
                <a:solidFill>
                  <a:schemeClr val="tx2">
                    <a:lumMod val="75000"/>
                  </a:schemeClr>
                </a:solidFill>
                <a:latin typeface="HK Modular"/>
                <a:ea typeface="HK Modular"/>
                <a:cs typeface="HK Modular"/>
                <a:sym typeface="HK Modular"/>
              </a:rPr>
              <a:t>AREEJ SIDDIQUE</a:t>
            </a:r>
            <a:endParaRPr lang="en-US" sz="2188" b="1" u="none" spc="109" dirty="0">
              <a:solidFill>
                <a:schemeClr val="tx2">
                  <a:lumMod val="75000"/>
                </a:schemeClr>
              </a:solidFill>
              <a:latin typeface="HK Modular"/>
              <a:ea typeface="HK Modular"/>
              <a:cs typeface="HK Modular"/>
              <a:sym typeface="HK Modular"/>
            </a:endParaRPr>
          </a:p>
        </p:txBody>
      </p:sp>
      <p:sp>
        <p:nvSpPr>
          <p:cNvPr id="26" name="TextBox 26"/>
          <p:cNvSpPr txBox="1"/>
          <p:nvPr/>
        </p:nvSpPr>
        <p:spPr>
          <a:xfrm>
            <a:off x="10161380" y="8924925"/>
            <a:ext cx="2429727" cy="333375"/>
          </a:xfrm>
          <a:prstGeom prst="rect">
            <a:avLst/>
          </a:prstGeom>
        </p:spPr>
        <p:txBody>
          <a:bodyPr lIns="0" tIns="0" rIns="0" bIns="0" rtlCol="0" anchor="t">
            <a:spAutoFit/>
          </a:bodyPr>
          <a:lstStyle/>
          <a:p>
            <a:pPr algn="ctr">
              <a:lnSpc>
                <a:spcPts val="2625"/>
              </a:lnSpc>
            </a:pPr>
            <a:r>
              <a:rPr lang="en-US" sz="2188" b="1" spc="109" dirty="0">
                <a:solidFill>
                  <a:schemeClr val="tx2">
                    <a:lumMod val="75000"/>
                  </a:schemeClr>
                </a:solidFill>
                <a:latin typeface="Aileron"/>
                <a:ea typeface="Aileron"/>
                <a:cs typeface="Aileron"/>
                <a:sym typeface="Aileron"/>
              </a:rPr>
              <a:t>EL-21049</a:t>
            </a:r>
          </a:p>
        </p:txBody>
      </p:sp>
      <p:sp>
        <p:nvSpPr>
          <p:cNvPr id="27" name="TextBox 27"/>
          <p:cNvSpPr txBox="1"/>
          <p:nvPr/>
        </p:nvSpPr>
        <p:spPr>
          <a:xfrm>
            <a:off x="14126631" y="8383890"/>
            <a:ext cx="3061999" cy="333425"/>
          </a:xfrm>
          <a:prstGeom prst="rect">
            <a:avLst/>
          </a:prstGeom>
        </p:spPr>
        <p:txBody>
          <a:bodyPr wrap="square" lIns="0" tIns="0" rIns="0" bIns="0" rtlCol="0" anchor="t">
            <a:spAutoFit/>
          </a:bodyPr>
          <a:lstStyle/>
          <a:p>
            <a:pPr marL="0" lvl="0" indent="0" algn="ctr">
              <a:lnSpc>
                <a:spcPts val="2625"/>
              </a:lnSpc>
              <a:spcBef>
                <a:spcPct val="0"/>
              </a:spcBef>
            </a:pPr>
            <a:r>
              <a:rPr lang="en-US" sz="2188" b="1" spc="109" dirty="0">
                <a:solidFill>
                  <a:schemeClr val="tx2">
                    <a:lumMod val="75000"/>
                  </a:schemeClr>
                </a:solidFill>
                <a:latin typeface="HK Modular"/>
                <a:ea typeface="HK Modular"/>
                <a:cs typeface="HK Modular"/>
                <a:sym typeface="HK Modular"/>
              </a:rPr>
              <a:t>ATROOBA ARIF</a:t>
            </a:r>
            <a:endParaRPr lang="en-US" sz="2188" b="1" u="none" spc="109" dirty="0">
              <a:solidFill>
                <a:schemeClr val="tx2">
                  <a:lumMod val="75000"/>
                </a:schemeClr>
              </a:solidFill>
              <a:latin typeface="HK Modular"/>
              <a:ea typeface="HK Modular"/>
              <a:cs typeface="HK Modular"/>
              <a:sym typeface="HK Modular"/>
            </a:endParaRPr>
          </a:p>
        </p:txBody>
      </p:sp>
      <p:sp>
        <p:nvSpPr>
          <p:cNvPr id="28" name="TextBox 28"/>
          <p:cNvSpPr txBox="1"/>
          <p:nvPr/>
        </p:nvSpPr>
        <p:spPr>
          <a:xfrm>
            <a:off x="14505632" y="8924925"/>
            <a:ext cx="2429727" cy="333375"/>
          </a:xfrm>
          <a:prstGeom prst="rect">
            <a:avLst/>
          </a:prstGeom>
        </p:spPr>
        <p:txBody>
          <a:bodyPr lIns="0" tIns="0" rIns="0" bIns="0" rtlCol="0" anchor="t">
            <a:spAutoFit/>
          </a:bodyPr>
          <a:lstStyle/>
          <a:p>
            <a:pPr algn="ctr">
              <a:lnSpc>
                <a:spcPts val="2625"/>
              </a:lnSpc>
            </a:pPr>
            <a:r>
              <a:rPr lang="en-US" sz="2188" b="1" spc="109" dirty="0">
                <a:solidFill>
                  <a:schemeClr val="tx2">
                    <a:lumMod val="75000"/>
                  </a:schemeClr>
                </a:solidFill>
                <a:latin typeface="Aileron"/>
                <a:ea typeface="Aileron"/>
                <a:cs typeface="Aileron"/>
                <a:sym typeface="Aileron"/>
              </a:rPr>
              <a:t>EL-21046</a:t>
            </a:r>
          </a:p>
        </p:txBody>
      </p:sp>
      <p:pic>
        <p:nvPicPr>
          <p:cNvPr id="37" name="Picture 36"/>
          <p:cNvPicPr>
            <a:picLocks noChangeAspect="1"/>
          </p:cNvPicPr>
          <p:nvPr/>
        </p:nvPicPr>
        <p:blipFill rotWithShape="1">
          <a:blip r:embed="rId5" cstate="print">
            <a:extLst>
              <a:ext uri="{28A0092B-C50C-407E-A947-70E740481C1C}">
                <a14:useLocalDpi xmlns:a14="http://schemas.microsoft.com/office/drawing/2010/main" val="0"/>
              </a:ext>
            </a:extLst>
          </a:blip>
          <a:srcRect l="10732" t="14015" b="36742"/>
          <a:stretch/>
        </p:blipFill>
        <p:spPr>
          <a:xfrm>
            <a:off x="14163840" y="4585753"/>
            <a:ext cx="3024790" cy="2966320"/>
          </a:xfrm>
          <a:prstGeom prst="ellipse">
            <a:avLst/>
          </a:prstGeom>
          <a:ln>
            <a:noFill/>
          </a:ln>
          <a:effectLst>
            <a:softEdge rad="112500"/>
          </a:effectLst>
        </p:spPr>
      </p:pic>
      <p:pic>
        <p:nvPicPr>
          <p:cNvPr id="38" name="Picture 37"/>
          <p:cNvPicPr>
            <a:picLocks noChangeAspect="1"/>
          </p:cNvPicPr>
          <p:nvPr/>
        </p:nvPicPr>
        <p:blipFill rotWithShape="1">
          <a:blip r:embed="rId6">
            <a:extLst>
              <a:ext uri="{28A0092B-C50C-407E-A947-70E740481C1C}">
                <a14:useLocalDpi xmlns:a14="http://schemas.microsoft.com/office/drawing/2010/main" val="0"/>
              </a:ext>
            </a:extLst>
          </a:blip>
          <a:srcRect t="26895" b="17045"/>
          <a:stretch/>
        </p:blipFill>
        <p:spPr>
          <a:xfrm>
            <a:off x="5474126" y="4711663"/>
            <a:ext cx="2999128" cy="2989030"/>
          </a:xfrm>
          <a:prstGeom prst="ellipse">
            <a:avLst/>
          </a:prstGeom>
          <a:ln>
            <a:noFill/>
          </a:ln>
          <a:effectLst>
            <a:softEdge rad="112500"/>
          </a:effectLst>
        </p:spPr>
      </p:pic>
      <p:pic>
        <p:nvPicPr>
          <p:cNvPr id="40" name="Picture 39"/>
          <p:cNvPicPr>
            <a:picLocks noChangeAspect="1"/>
          </p:cNvPicPr>
          <p:nvPr/>
        </p:nvPicPr>
        <p:blipFill rotWithShape="1">
          <a:blip r:embed="rId7">
            <a:extLst>
              <a:ext uri="{28A0092B-C50C-407E-A947-70E740481C1C}">
                <a14:useLocalDpi xmlns:a14="http://schemas.microsoft.com/office/drawing/2010/main" val="0"/>
              </a:ext>
            </a:extLst>
          </a:blip>
          <a:srcRect l="-1" t="22772" r="3956" b="31683"/>
          <a:stretch/>
        </p:blipFill>
        <p:spPr>
          <a:xfrm>
            <a:off x="1137581" y="4711663"/>
            <a:ext cx="2985574" cy="2973060"/>
          </a:xfrm>
          <a:prstGeom prst="ellipse">
            <a:avLst/>
          </a:prstGeom>
          <a:ln>
            <a:noFill/>
          </a:ln>
          <a:effectLst>
            <a:softEdge rad="112500"/>
          </a:effectLst>
        </p:spPr>
      </p:pic>
      <p:pic>
        <p:nvPicPr>
          <p:cNvPr id="41" name="Picture 40"/>
          <p:cNvPicPr>
            <a:picLocks noChangeAspect="1"/>
          </p:cNvPicPr>
          <p:nvPr/>
        </p:nvPicPr>
        <p:blipFill rotWithShape="1">
          <a:blip r:embed="rId8">
            <a:extLst>
              <a:ext uri="{28A0092B-C50C-407E-A947-70E740481C1C}">
                <a14:useLocalDpi xmlns:a14="http://schemas.microsoft.com/office/drawing/2010/main" val="0"/>
              </a:ext>
            </a:extLst>
          </a:blip>
          <a:srcRect l="29852" t="23086" r="31237" b="53478"/>
          <a:stretch/>
        </p:blipFill>
        <p:spPr>
          <a:xfrm>
            <a:off x="9906926" y="4611293"/>
            <a:ext cx="2817467" cy="3017040"/>
          </a:xfrm>
          <a:prstGeom prst="ellipse">
            <a:avLst/>
          </a:prstGeom>
          <a:ln>
            <a:noFill/>
          </a:ln>
          <a:effectLst>
            <a:softEdge rad="112500"/>
          </a:effectLst>
        </p:spPr>
      </p:pic>
      <p:sp>
        <p:nvSpPr>
          <p:cNvPr id="4" name="TextBox 3"/>
          <p:cNvSpPr txBox="1"/>
          <p:nvPr/>
        </p:nvSpPr>
        <p:spPr>
          <a:xfrm>
            <a:off x="16935359" y="9465910"/>
            <a:ext cx="470401" cy="523220"/>
          </a:xfrm>
          <a:prstGeom prst="rect">
            <a:avLst/>
          </a:prstGeom>
          <a:noFill/>
        </p:spPr>
        <p:txBody>
          <a:bodyPr wrap="square" rtlCol="0">
            <a:spAutoFit/>
          </a:bodyPr>
          <a:lstStyle/>
          <a:p>
            <a:r>
              <a:rPr lang="en-US" sz="2800" b="1" dirty="0" smtClean="0"/>
              <a:t>1</a:t>
            </a:r>
            <a:endParaRPr lang="en-US" sz="2800" b="1" dirty="0"/>
          </a:p>
        </p:txBody>
      </p:sp>
      <p:pic>
        <p:nvPicPr>
          <p:cNvPr id="29" name="Picture 2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6980824" y="141119"/>
            <a:ext cx="1112123" cy="1117088"/>
          </a:xfrm>
          <a:prstGeom prst="rect">
            <a:avLst/>
          </a:prstGeom>
        </p:spPr>
      </p:pic>
    </p:spTree>
    <p:extLst>
      <p:ext uri="{BB962C8B-B14F-4D97-AF65-F5344CB8AC3E}">
        <p14:creationId xmlns:p14="http://schemas.microsoft.com/office/powerpoint/2010/main" val="391182069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up)">
                                      <p:cBhvr>
                                        <p:cTn id="7" dur="500"/>
                                        <p:tgtEl>
                                          <p:spTgt spid="19"/>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fade">
                                      <p:cBhvr>
                                        <p:cTn id="11" dur="10"/>
                                        <p:tgtEl>
                                          <p:spTgt spid="20"/>
                                        </p:tgtEl>
                                      </p:cBhvr>
                                    </p:animEffect>
                                    <p:anim calcmode="lin" valueType="num">
                                      <p:cBhvr>
                                        <p:cTn id="12" dur="10" fill="hold"/>
                                        <p:tgtEl>
                                          <p:spTgt spid="20"/>
                                        </p:tgtEl>
                                        <p:attrNameLst>
                                          <p:attrName>ppt_x</p:attrName>
                                        </p:attrNameLst>
                                      </p:cBhvr>
                                      <p:tavLst>
                                        <p:tav tm="0">
                                          <p:val>
                                            <p:strVal val="#ppt_x"/>
                                          </p:val>
                                        </p:tav>
                                        <p:tav tm="100000">
                                          <p:val>
                                            <p:strVal val="#ppt_x"/>
                                          </p:val>
                                        </p:tav>
                                      </p:tavLst>
                                    </p:anim>
                                    <p:anim calcmode="lin" valueType="num">
                                      <p:cBhvr>
                                        <p:cTn id="13" dur="10" fill="hold"/>
                                        <p:tgtEl>
                                          <p:spTgt spid="20"/>
                                        </p:tgtEl>
                                        <p:attrNameLst>
                                          <p:attrName>ppt_y</p:attrName>
                                        </p:attrNameLst>
                                      </p:cBhvr>
                                      <p:tavLst>
                                        <p:tav tm="0">
                                          <p:val>
                                            <p:strVal val="#ppt_y+.1"/>
                                          </p:val>
                                        </p:tav>
                                        <p:tav tm="100000">
                                          <p:val>
                                            <p:strVal val="#ppt_y"/>
                                          </p:val>
                                        </p:tav>
                                      </p:tavLst>
                                    </p:anim>
                                  </p:childTnLst>
                                </p:cTn>
                              </p:par>
                            </p:childTnLst>
                          </p:cTn>
                        </p:par>
                        <p:par>
                          <p:cTn id="14" fill="hold">
                            <p:stCondLst>
                              <p:cond delay="510"/>
                            </p:stCondLst>
                            <p:childTnLst>
                              <p:par>
                                <p:cTn id="15" presetID="2" presetClass="entr" presetSubtype="4" fill="hold" nodeType="after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additive="base">
                                        <p:cTn id="17" dur="500" fill="hold"/>
                                        <p:tgtEl>
                                          <p:spTgt spid="3"/>
                                        </p:tgtEl>
                                        <p:attrNameLst>
                                          <p:attrName>ppt_x</p:attrName>
                                        </p:attrNameLst>
                                      </p:cBhvr>
                                      <p:tavLst>
                                        <p:tav tm="0">
                                          <p:val>
                                            <p:strVal val="#ppt_x"/>
                                          </p:val>
                                        </p:tav>
                                        <p:tav tm="100000">
                                          <p:val>
                                            <p:strVal val="#ppt_x"/>
                                          </p:val>
                                        </p:tav>
                                      </p:tavLst>
                                    </p:anim>
                                    <p:anim calcmode="lin" valueType="num">
                                      <p:cBhvr additive="base">
                                        <p:cTn id="18" dur="500" fill="hold"/>
                                        <p:tgtEl>
                                          <p:spTgt spid="3"/>
                                        </p:tgtEl>
                                        <p:attrNameLst>
                                          <p:attrName>ppt_y</p:attrName>
                                        </p:attrNameLst>
                                      </p:cBhvr>
                                      <p:tavLst>
                                        <p:tav tm="0">
                                          <p:val>
                                            <p:strVal val="1+#ppt_h/2"/>
                                          </p:val>
                                        </p:tav>
                                        <p:tav tm="100000">
                                          <p:val>
                                            <p:strVal val="#ppt_y"/>
                                          </p:val>
                                        </p:tav>
                                      </p:tavLst>
                                    </p:anim>
                                  </p:childTnLst>
                                </p:cTn>
                              </p:par>
                            </p:childTnLst>
                          </p:cTn>
                        </p:par>
                        <p:par>
                          <p:cTn id="19" fill="hold">
                            <p:stCondLst>
                              <p:cond delay="1010"/>
                            </p:stCondLst>
                            <p:childTnLst>
                              <p:par>
                                <p:cTn id="20" presetID="22" presetClass="entr" presetSubtype="4" fill="hold" nodeType="afterEffect">
                                  <p:stCondLst>
                                    <p:cond delay="0"/>
                                  </p:stCondLst>
                                  <p:childTnLst>
                                    <p:set>
                                      <p:cBhvr>
                                        <p:cTn id="21" dur="1" fill="hold">
                                          <p:stCondLst>
                                            <p:cond delay="0"/>
                                          </p:stCondLst>
                                        </p:cTn>
                                        <p:tgtEl>
                                          <p:spTgt spid="40"/>
                                        </p:tgtEl>
                                        <p:attrNameLst>
                                          <p:attrName>style.visibility</p:attrName>
                                        </p:attrNameLst>
                                      </p:cBhvr>
                                      <p:to>
                                        <p:strVal val="visible"/>
                                      </p:to>
                                    </p:set>
                                    <p:animEffect transition="in" filter="wipe(down)">
                                      <p:cBhvr>
                                        <p:cTn id="22" dur="750"/>
                                        <p:tgtEl>
                                          <p:spTgt spid="40"/>
                                        </p:tgtEl>
                                      </p:cBhvr>
                                    </p:animEffect>
                                  </p:childTnLst>
                                </p:cTn>
                              </p:par>
                            </p:childTnLst>
                          </p:cTn>
                        </p:par>
                        <p:par>
                          <p:cTn id="23" fill="hold">
                            <p:stCondLst>
                              <p:cond delay="1760"/>
                            </p:stCondLst>
                            <p:childTnLst>
                              <p:par>
                                <p:cTn id="24" presetID="2" presetClass="entr" presetSubtype="4" fill="hold" grpId="0" nodeType="afterEffect">
                                  <p:stCondLst>
                                    <p:cond delay="0"/>
                                  </p:stCondLst>
                                  <p:childTnLst>
                                    <p:set>
                                      <p:cBhvr>
                                        <p:cTn id="25" dur="1" fill="hold">
                                          <p:stCondLst>
                                            <p:cond delay="0"/>
                                          </p:stCondLst>
                                        </p:cTn>
                                        <p:tgtEl>
                                          <p:spTgt spid="21"/>
                                        </p:tgtEl>
                                        <p:attrNameLst>
                                          <p:attrName>style.visibility</p:attrName>
                                        </p:attrNameLst>
                                      </p:cBhvr>
                                      <p:to>
                                        <p:strVal val="visible"/>
                                      </p:to>
                                    </p:set>
                                    <p:anim calcmode="lin" valueType="num">
                                      <p:cBhvr additive="base">
                                        <p:cTn id="26" dur="500" fill="hold"/>
                                        <p:tgtEl>
                                          <p:spTgt spid="21"/>
                                        </p:tgtEl>
                                        <p:attrNameLst>
                                          <p:attrName>ppt_x</p:attrName>
                                        </p:attrNameLst>
                                      </p:cBhvr>
                                      <p:tavLst>
                                        <p:tav tm="0">
                                          <p:val>
                                            <p:strVal val="#ppt_x"/>
                                          </p:val>
                                        </p:tav>
                                        <p:tav tm="100000">
                                          <p:val>
                                            <p:strVal val="#ppt_x"/>
                                          </p:val>
                                        </p:tav>
                                      </p:tavLst>
                                    </p:anim>
                                    <p:anim calcmode="lin" valueType="num">
                                      <p:cBhvr additive="base">
                                        <p:cTn id="27" dur="500" fill="hold"/>
                                        <p:tgtEl>
                                          <p:spTgt spid="21"/>
                                        </p:tgtEl>
                                        <p:attrNameLst>
                                          <p:attrName>ppt_y</p:attrName>
                                        </p:attrNameLst>
                                      </p:cBhvr>
                                      <p:tavLst>
                                        <p:tav tm="0">
                                          <p:val>
                                            <p:strVal val="1+#ppt_h/2"/>
                                          </p:val>
                                        </p:tav>
                                        <p:tav tm="100000">
                                          <p:val>
                                            <p:strVal val="#ppt_y"/>
                                          </p:val>
                                        </p:tav>
                                      </p:tavLst>
                                    </p:anim>
                                  </p:childTnLst>
                                </p:cTn>
                              </p:par>
                              <p:par>
                                <p:cTn id="28" presetID="2" presetClass="entr" presetSubtype="4" fill="hold" grpId="0" nodeType="withEffect">
                                  <p:stCondLst>
                                    <p:cond delay="0"/>
                                  </p:stCondLst>
                                  <p:childTnLst>
                                    <p:set>
                                      <p:cBhvr>
                                        <p:cTn id="29" dur="1" fill="hold">
                                          <p:stCondLst>
                                            <p:cond delay="0"/>
                                          </p:stCondLst>
                                        </p:cTn>
                                        <p:tgtEl>
                                          <p:spTgt spid="22"/>
                                        </p:tgtEl>
                                        <p:attrNameLst>
                                          <p:attrName>style.visibility</p:attrName>
                                        </p:attrNameLst>
                                      </p:cBhvr>
                                      <p:to>
                                        <p:strVal val="visible"/>
                                      </p:to>
                                    </p:set>
                                    <p:anim calcmode="lin" valueType="num">
                                      <p:cBhvr additive="base">
                                        <p:cTn id="30" dur="500" fill="hold"/>
                                        <p:tgtEl>
                                          <p:spTgt spid="22"/>
                                        </p:tgtEl>
                                        <p:attrNameLst>
                                          <p:attrName>ppt_x</p:attrName>
                                        </p:attrNameLst>
                                      </p:cBhvr>
                                      <p:tavLst>
                                        <p:tav tm="0">
                                          <p:val>
                                            <p:strVal val="#ppt_x"/>
                                          </p:val>
                                        </p:tav>
                                        <p:tav tm="100000">
                                          <p:val>
                                            <p:strVal val="#ppt_x"/>
                                          </p:val>
                                        </p:tav>
                                      </p:tavLst>
                                    </p:anim>
                                    <p:anim calcmode="lin" valueType="num">
                                      <p:cBhvr additive="base">
                                        <p:cTn id="31" dur="500" fill="hold"/>
                                        <p:tgtEl>
                                          <p:spTgt spid="22"/>
                                        </p:tgtEl>
                                        <p:attrNameLst>
                                          <p:attrName>ppt_y</p:attrName>
                                        </p:attrNameLst>
                                      </p:cBhvr>
                                      <p:tavLst>
                                        <p:tav tm="0">
                                          <p:val>
                                            <p:strVal val="1+#ppt_h/2"/>
                                          </p:val>
                                        </p:tav>
                                        <p:tav tm="100000">
                                          <p:val>
                                            <p:strVal val="#ppt_y"/>
                                          </p:val>
                                        </p:tav>
                                      </p:tavLst>
                                    </p:anim>
                                  </p:childTnLst>
                                </p:cTn>
                              </p:par>
                            </p:childTnLst>
                          </p:cTn>
                        </p:par>
                        <p:par>
                          <p:cTn id="32" fill="hold">
                            <p:stCondLst>
                              <p:cond delay="2260"/>
                            </p:stCondLst>
                            <p:childTnLst>
                              <p:par>
                                <p:cTn id="33" presetID="2" presetClass="entr" presetSubtype="4" fill="hold" nodeType="afterEffect">
                                  <p:stCondLst>
                                    <p:cond delay="5000"/>
                                  </p:stCondLst>
                                  <p:childTnLst>
                                    <p:set>
                                      <p:cBhvr>
                                        <p:cTn id="34" dur="1" fill="hold">
                                          <p:stCondLst>
                                            <p:cond delay="0"/>
                                          </p:stCondLst>
                                        </p:cTn>
                                        <p:tgtEl>
                                          <p:spTgt spid="7"/>
                                        </p:tgtEl>
                                        <p:attrNameLst>
                                          <p:attrName>style.visibility</p:attrName>
                                        </p:attrNameLst>
                                      </p:cBhvr>
                                      <p:to>
                                        <p:strVal val="visible"/>
                                      </p:to>
                                    </p:set>
                                    <p:anim calcmode="lin" valueType="num">
                                      <p:cBhvr additive="base">
                                        <p:cTn id="35" dur="500" fill="hold"/>
                                        <p:tgtEl>
                                          <p:spTgt spid="7"/>
                                        </p:tgtEl>
                                        <p:attrNameLst>
                                          <p:attrName>ppt_x</p:attrName>
                                        </p:attrNameLst>
                                      </p:cBhvr>
                                      <p:tavLst>
                                        <p:tav tm="0">
                                          <p:val>
                                            <p:strVal val="#ppt_x"/>
                                          </p:val>
                                        </p:tav>
                                        <p:tav tm="100000">
                                          <p:val>
                                            <p:strVal val="#ppt_x"/>
                                          </p:val>
                                        </p:tav>
                                      </p:tavLst>
                                    </p:anim>
                                    <p:anim calcmode="lin" valueType="num">
                                      <p:cBhvr additive="base">
                                        <p:cTn id="36" dur="500" fill="hold"/>
                                        <p:tgtEl>
                                          <p:spTgt spid="7"/>
                                        </p:tgtEl>
                                        <p:attrNameLst>
                                          <p:attrName>ppt_y</p:attrName>
                                        </p:attrNameLst>
                                      </p:cBhvr>
                                      <p:tavLst>
                                        <p:tav tm="0">
                                          <p:val>
                                            <p:strVal val="1+#ppt_h/2"/>
                                          </p:val>
                                        </p:tav>
                                        <p:tav tm="100000">
                                          <p:val>
                                            <p:strVal val="#ppt_y"/>
                                          </p:val>
                                        </p:tav>
                                      </p:tavLst>
                                    </p:anim>
                                  </p:childTnLst>
                                </p:cTn>
                              </p:par>
                            </p:childTnLst>
                          </p:cTn>
                        </p:par>
                        <p:par>
                          <p:cTn id="37" fill="hold">
                            <p:stCondLst>
                              <p:cond delay="7760"/>
                            </p:stCondLst>
                            <p:childTnLst>
                              <p:par>
                                <p:cTn id="38" presetID="22" presetClass="entr" presetSubtype="4" fill="hold" nodeType="afterEffect">
                                  <p:stCondLst>
                                    <p:cond delay="0"/>
                                  </p:stCondLst>
                                  <p:childTnLst>
                                    <p:set>
                                      <p:cBhvr>
                                        <p:cTn id="39" dur="1" fill="hold">
                                          <p:stCondLst>
                                            <p:cond delay="0"/>
                                          </p:stCondLst>
                                        </p:cTn>
                                        <p:tgtEl>
                                          <p:spTgt spid="38"/>
                                        </p:tgtEl>
                                        <p:attrNameLst>
                                          <p:attrName>style.visibility</p:attrName>
                                        </p:attrNameLst>
                                      </p:cBhvr>
                                      <p:to>
                                        <p:strVal val="visible"/>
                                      </p:to>
                                    </p:set>
                                    <p:animEffect transition="in" filter="wipe(down)">
                                      <p:cBhvr>
                                        <p:cTn id="40" dur="500"/>
                                        <p:tgtEl>
                                          <p:spTgt spid="38"/>
                                        </p:tgtEl>
                                      </p:cBhvr>
                                    </p:animEffect>
                                  </p:childTnLst>
                                </p:cTn>
                              </p:par>
                            </p:childTnLst>
                          </p:cTn>
                        </p:par>
                        <p:par>
                          <p:cTn id="41" fill="hold">
                            <p:stCondLst>
                              <p:cond delay="8260"/>
                            </p:stCondLst>
                            <p:childTnLst>
                              <p:par>
                                <p:cTn id="42" presetID="2" presetClass="entr" presetSubtype="4" fill="hold" grpId="0" nodeType="afterEffect">
                                  <p:stCondLst>
                                    <p:cond delay="0"/>
                                  </p:stCondLst>
                                  <p:childTnLst>
                                    <p:set>
                                      <p:cBhvr>
                                        <p:cTn id="43" dur="1" fill="hold">
                                          <p:stCondLst>
                                            <p:cond delay="0"/>
                                          </p:stCondLst>
                                        </p:cTn>
                                        <p:tgtEl>
                                          <p:spTgt spid="23"/>
                                        </p:tgtEl>
                                        <p:attrNameLst>
                                          <p:attrName>style.visibility</p:attrName>
                                        </p:attrNameLst>
                                      </p:cBhvr>
                                      <p:to>
                                        <p:strVal val="visible"/>
                                      </p:to>
                                    </p:set>
                                    <p:anim calcmode="lin" valueType="num">
                                      <p:cBhvr additive="base">
                                        <p:cTn id="44" dur="500" fill="hold"/>
                                        <p:tgtEl>
                                          <p:spTgt spid="23"/>
                                        </p:tgtEl>
                                        <p:attrNameLst>
                                          <p:attrName>ppt_x</p:attrName>
                                        </p:attrNameLst>
                                      </p:cBhvr>
                                      <p:tavLst>
                                        <p:tav tm="0">
                                          <p:val>
                                            <p:strVal val="#ppt_x"/>
                                          </p:val>
                                        </p:tav>
                                        <p:tav tm="100000">
                                          <p:val>
                                            <p:strVal val="#ppt_x"/>
                                          </p:val>
                                        </p:tav>
                                      </p:tavLst>
                                    </p:anim>
                                    <p:anim calcmode="lin" valueType="num">
                                      <p:cBhvr additive="base">
                                        <p:cTn id="45" dur="500" fill="hold"/>
                                        <p:tgtEl>
                                          <p:spTgt spid="23"/>
                                        </p:tgtEl>
                                        <p:attrNameLst>
                                          <p:attrName>ppt_y</p:attrName>
                                        </p:attrNameLst>
                                      </p:cBhvr>
                                      <p:tavLst>
                                        <p:tav tm="0">
                                          <p:val>
                                            <p:strVal val="1+#ppt_h/2"/>
                                          </p:val>
                                        </p:tav>
                                        <p:tav tm="100000">
                                          <p:val>
                                            <p:strVal val="#ppt_y"/>
                                          </p:val>
                                        </p:tav>
                                      </p:tavLst>
                                    </p:anim>
                                  </p:childTnLst>
                                </p:cTn>
                              </p:par>
                              <p:par>
                                <p:cTn id="46" presetID="2" presetClass="entr" presetSubtype="4" fill="hold" grpId="0" nodeType="withEffect">
                                  <p:stCondLst>
                                    <p:cond delay="0"/>
                                  </p:stCondLst>
                                  <p:childTnLst>
                                    <p:set>
                                      <p:cBhvr>
                                        <p:cTn id="47" dur="1" fill="hold">
                                          <p:stCondLst>
                                            <p:cond delay="0"/>
                                          </p:stCondLst>
                                        </p:cTn>
                                        <p:tgtEl>
                                          <p:spTgt spid="24"/>
                                        </p:tgtEl>
                                        <p:attrNameLst>
                                          <p:attrName>style.visibility</p:attrName>
                                        </p:attrNameLst>
                                      </p:cBhvr>
                                      <p:to>
                                        <p:strVal val="visible"/>
                                      </p:to>
                                    </p:set>
                                    <p:anim calcmode="lin" valueType="num">
                                      <p:cBhvr additive="base">
                                        <p:cTn id="48" dur="500" fill="hold"/>
                                        <p:tgtEl>
                                          <p:spTgt spid="24"/>
                                        </p:tgtEl>
                                        <p:attrNameLst>
                                          <p:attrName>ppt_x</p:attrName>
                                        </p:attrNameLst>
                                      </p:cBhvr>
                                      <p:tavLst>
                                        <p:tav tm="0">
                                          <p:val>
                                            <p:strVal val="#ppt_x"/>
                                          </p:val>
                                        </p:tav>
                                        <p:tav tm="100000">
                                          <p:val>
                                            <p:strVal val="#ppt_x"/>
                                          </p:val>
                                        </p:tav>
                                      </p:tavLst>
                                    </p:anim>
                                    <p:anim calcmode="lin" valueType="num">
                                      <p:cBhvr additive="base">
                                        <p:cTn id="49" dur="500" fill="hold"/>
                                        <p:tgtEl>
                                          <p:spTgt spid="24"/>
                                        </p:tgtEl>
                                        <p:attrNameLst>
                                          <p:attrName>ppt_y</p:attrName>
                                        </p:attrNameLst>
                                      </p:cBhvr>
                                      <p:tavLst>
                                        <p:tav tm="0">
                                          <p:val>
                                            <p:strVal val="1+#ppt_h/2"/>
                                          </p:val>
                                        </p:tav>
                                        <p:tav tm="100000">
                                          <p:val>
                                            <p:strVal val="#ppt_y"/>
                                          </p:val>
                                        </p:tav>
                                      </p:tavLst>
                                    </p:anim>
                                  </p:childTnLst>
                                </p:cTn>
                              </p:par>
                            </p:childTnLst>
                          </p:cTn>
                        </p:par>
                        <p:par>
                          <p:cTn id="50" fill="hold">
                            <p:stCondLst>
                              <p:cond delay="8760"/>
                            </p:stCondLst>
                            <p:childTnLst>
                              <p:par>
                                <p:cTn id="51" presetID="2" presetClass="entr" presetSubtype="4" fill="hold" nodeType="afterEffect">
                                  <p:stCondLst>
                                    <p:cond delay="1000"/>
                                  </p:stCondLst>
                                  <p:childTnLst>
                                    <p:set>
                                      <p:cBhvr>
                                        <p:cTn id="52" dur="1" fill="hold">
                                          <p:stCondLst>
                                            <p:cond delay="0"/>
                                          </p:stCondLst>
                                        </p:cTn>
                                        <p:tgtEl>
                                          <p:spTgt spid="10"/>
                                        </p:tgtEl>
                                        <p:attrNameLst>
                                          <p:attrName>style.visibility</p:attrName>
                                        </p:attrNameLst>
                                      </p:cBhvr>
                                      <p:to>
                                        <p:strVal val="visible"/>
                                      </p:to>
                                    </p:set>
                                    <p:anim calcmode="lin" valueType="num">
                                      <p:cBhvr additive="base">
                                        <p:cTn id="53" dur="500" fill="hold"/>
                                        <p:tgtEl>
                                          <p:spTgt spid="10"/>
                                        </p:tgtEl>
                                        <p:attrNameLst>
                                          <p:attrName>ppt_x</p:attrName>
                                        </p:attrNameLst>
                                      </p:cBhvr>
                                      <p:tavLst>
                                        <p:tav tm="0">
                                          <p:val>
                                            <p:strVal val="#ppt_x"/>
                                          </p:val>
                                        </p:tav>
                                        <p:tav tm="100000">
                                          <p:val>
                                            <p:strVal val="#ppt_x"/>
                                          </p:val>
                                        </p:tav>
                                      </p:tavLst>
                                    </p:anim>
                                    <p:anim calcmode="lin" valueType="num">
                                      <p:cBhvr additive="base">
                                        <p:cTn id="54" dur="500" fill="hold"/>
                                        <p:tgtEl>
                                          <p:spTgt spid="10"/>
                                        </p:tgtEl>
                                        <p:attrNameLst>
                                          <p:attrName>ppt_y</p:attrName>
                                        </p:attrNameLst>
                                      </p:cBhvr>
                                      <p:tavLst>
                                        <p:tav tm="0">
                                          <p:val>
                                            <p:strVal val="1+#ppt_h/2"/>
                                          </p:val>
                                        </p:tav>
                                        <p:tav tm="100000">
                                          <p:val>
                                            <p:strVal val="#ppt_y"/>
                                          </p:val>
                                        </p:tav>
                                      </p:tavLst>
                                    </p:anim>
                                  </p:childTnLst>
                                </p:cTn>
                              </p:par>
                            </p:childTnLst>
                          </p:cTn>
                        </p:par>
                        <p:par>
                          <p:cTn id="55" fill="hold">
                            <p:stCondLst>
                              <p:cond delay="10260"/>
                            </p:stCondLst>
                            <p:childTnLst>
                              <p:par>
                                <p:cTn id="56" presetID="22" presetClass="entr" presetSubtype="4" fill="hold" nodeType="afterEffect">
                                  <p:stCondLst>
                                    <p:cond delay="0"/>
                                  </p:stCondLst>
                                  <p:childTnLst>
                                    <p:set>
                                      <p:cBhvr>
                                        <p:cTn id="57" dur="1" fill="hold">
                                          <p:stCondLst>
                                            <p:cond delay="0"/>
                                          </p:stCondLst>
                                        </p:cTn>
                                        <p:tgtEl>
                                          <p:spTgt spid="41"/>
                                        </p:tgtEl>
                                        <p:attrNameLst>
                                          <p:attrName>style.visibility</p:attrName>
                                        </p:attrNameLst>
                                      </p:cBhvr>
                                      <p:to>
                                        <p:strVal val="visible"/>
                                      </p:to>
                                    </p:set>
                                    <p:animEffect transition="in" filter="wipe(down)">
                                      <p:cBhvr>
                                        <p:cTn id="58" dur="500"/>
                                        <p:tgtEl>
                                          <p:spTgt spid="41"/>
                                        </p:tgtEl>
                                      </p:cBhvr>
                                    </p:animEffect>
                                  </p:childTnLst>
                                </p:cTn>
                              </p:par>
                            </p:childTnLst>
                          </p:cTn>
                        </p:par>
                        <p:par>
                          <p:cTn id="59" fill="hold">
                            <p:stCondLst>
                              <p:cond delay="10760"/>
                            </p:stCondLst>
                            <p:childTnLst>
                              <p:par>
                                <p:cTn id="60" presetID="2" presetClass="entr" presetSubtype="4" fill="hold" grpId="0" nodeType="afterEffect">
                                  <p:stCondLst>
                                    <p:cond delay="0"/>
                                  </p:stCondLst>
                                  <p:childTnLst>
                                    <p:set>
                                      <p:cBhvr>
                                        <p:cTn id="61" dur="1" fill="hold">
                                          <p:stCondLst>
                                            <p:cond delay="0"/>
                                          </p:stCondLst>
                                        </p:cTn>
                                        <p:tgtEl>
                                          <p:spTgt spid="25"/>
                                        </p:tgtEl>
                                        <p:attrNameLst>
                                          <p:attrName>style.visibility</p:attrName>
                                        </p:attrNameLst>
                                      </p:cBhvr>
                                      <p:to>
                                        <p:strVal val="visible"/>
                                      </p:to>
                                    </p:set>
                                    <p:anim calcmode="lin" valueType="num">
                                      <p:cBhvr additive="base">
                                        <p:cTn id="62" dur="500" fill="hold"/>
                                        <p:tgtEl>
                                          <p:spTgt spid="25"/>
                                        </p:tgtEl>
                                        <p:attrNameLst>
                                          <p:attrName>ppt_x</p:attrName>
                                        </p:attrNameLst>
                                      </p:cBhvr>
                                      <p:tavLst>
                                        <p:tav tm="0">
                                          <p:val>
                                            <p:strVal val="#ppt_x"/>
                                          </p:val>
                                        </p:tav>
                                        <p:tav tm="100000">
                                          <p:val>
                                            <p:strVal val="#ppt_x"/>
                                          </p:val>
                                        </p:tav>
                                      </p:tavLst>
                                    </p:anim>
                                    <p:anim calcmode="lin" valueType="num">
                                      <p:cBhvr additive="base">
                                        <p:cTn id="63" dur="500" fill="hold"/>
                                        <p:tgtEl>
                                          <p:spTgt spid="25"/>
                                        </p:tgtEl>
                                        <p:attrNameLst>
                                          <p:attrName>ppt_y</p:attrName>
                                        </p:attrNameLst>
                                      </p:cBhvr>
                                      <p:tavLst>
                                        <p:tav tm="0">
                                          <p:val>
                                            <p:strVal val="1+#ppt_h/2"/>
                                          </p:val>
                                        </p:tav>
                                        <p:tav tm="100000">
                                          <p:val>
                                            <p:strVal val="#ppt_y"/>
                                          </p:val>
                                        </p:tav>
                                      </p:tavLst>
                                    </p:anim>
                                  </p:childTnLst>
                                </p:cTn>
                              </p:par>
                              <p:par>
                                <p:cTn id="64" presetID="2" presetClass="entr" presetSubtype="4" fill="hold" grpId="0" nodeType="withEffect">
                                  <p:stCondLst>
                                    <p:cond delay="0"/>
                                  </p:stCondLst>
                                  <p:childTnLst>
                                    <p:set>
                                      <p:cBhvr>
                                        <p:cTn id="65" dur="1" fill="hold">
                                          <p:stCondLst>
                                            <p:cond delay="0"/>
                                          </p:stCondLst>
                                        </p:cTn>
                                        <p:tgtEl>
                                          <p:spTgt spid="26"/>
                                        </p:tgtEl>
                                        <p:attrNameLst>
                                          <p:attrName>style.visibility</p:attrName>
                                        </p:attrNameLst>
                                      </p:cBhvr>
                                      <p:to>
                                        <p:strVal val="visible"/>
                                      </p:to>
                                    </p:set>
                                    <p:anim calcmode="lin" valueType="num">
                                      <p:cBhvr additive="base">
                                        <p:cTn id="66" dur="500" fill="hold"/>
                                        <p:tgtEl>
                                          <p:spTgt spid="26"/>
                                        </p:tgtEl>
                                        <p:attrNameLst>
                                          <p:attrName>ppt_x</p:attrName>
                                        </p:attrNameLst>
                                      </p:cBhvr>
                                      <p:tavLst>
                                        <p:tav tm="0">
                                          <p:val>
                                            <p:strVal val="#ppt_x"/>
                                          </p:val>
                                        </p:tav>
                                        <p:tav tm="100000">
                                          <p:val>
                                            <p:strVal val="#ppt_x"/>
                                          </p:val>
                                        </p:tav>
                                      </p:tavLst>
                                    </p:anim>
                                    <p:anim calcmode="lin" valueType="num">
                                      <p:cBhvr additive="base">
                                        <p:cTn id="67" dur="500" fill="hold"/>
                                        <p:tgtEl>
                                          <p:spTgt spid="26"/>
                                        </p:tgtEl>
                                        <p:attrNameLst>
                                          <p:attrName>ppt_y</p:attrName>
                                        </p:attrNameLst>
                                      </p:cBhvr>
                                      <p:tavLst>
                                        <p:tav tm="0">
                                          <p:val>
                                            <p:strVal val="1+#ppt_h/2"/>
                                          </p:val>
                                        </p:tav>
                                        <p:tav tm="100000">
                                          <p:val>
                                            <p:strVal val="#ppt_y"/>
                                          </p:val>
                                        </p:tav>
                                      </p:tavLst>
                                    </p:anim>
                                  </p:childTnLst>
                                </p:cTn>
                              </p:par>
                            </p:childTnLst>
                          </p:cTn>
                        </p:par>
                        <p:par>
                          <p:cTn id="68" fill="hold">
                            <p:stCondLst>
                              <p:cond delay="11260"/>
                            </p:stCondLst>
                            <p:childTnLst>
                              <p:par>
                                <p:cTn id="69" presetID="2" presetClass="entr" presetSubtype="4" fill="hold" nodeType="afterEffect">
                                  <p:stCondLst>
                                    <p:cond delay="1000"/>
                                  </p:stCondLst>
                                  <p:childTnLst>
                                    <p:set>
                                      <p:cBhvr>
                                        <p:cTn id="70" dur="1" fill="hold">
                                          <p:stCondLst>
                                            <p:cond delay="0"/>
                                          </p:stCondLst>
                                        </p:cTn>
                                        <p:tgtEl>
                                          <p:spTgt spid="13"/>
                                        </p:tgtEl>
                                        <p:attrNameLst>
                                          <p:attrName>style.visibility</p:attrName>
                                        </p:attrNameLst>
                                      </p:cBhvr>
                                      <p:to>
                                        <p:strVal val="visible"/>
                                      </p:to>
                                    </p:set>
                                    <p:anim calcmode="lin" valueType="num">
                                      <p:cBhvr additive="base">
                                        <p:cTn id="71" dur="500" fill="hold"/>
                                        <p:tgtEl>
                                          <p:spTgt spid="13"/>
                                        </p:tgtEl>
                                        <p:attrNameLst>
                                          <p:attrName>ppt_x</p:attrName>
                                        </p:attrNameLst>
                                      </p:cBhvr>
                                      <p:tavLst>
                                        <p:tav tm="0">
                                          <p:val>
                                            <p:strVal val="#ppt_x"/>
                                          </p:val>
                                        </p:tav>
                                        <p:tav tm="100000">
                                          <p:val>
                                            <p:strVal val="#ppt_x"/>
                                          </p:val>
                                        </p:tav>
                                      </p:tavLst>
                                    </p:anim>
                                    <p:anim calcmode="lin" valueType="num">
                                      <p:cBhvr additive="base">
                                        <p:cTn id="72" dur="500" fill="hold"/>
                                        <p:tgtEl>
                                          <p:spTgt spid="13"/>
                                        </p:tgtEl>
                                        <p:attrNameLst>
                                          <p:attrName>ppt_y</p:attrName>
                                        </p:attrNameLst>
                                      </p:cBhvr>
                                      <p:tavLst>
                                        <p:tav tm="0">
                                          <p:val>
                                            <p:strVal val="1+#ppt_h/2"/>
                                          </p:val>
                                        </p:tav>
                                        <p:tav tm="100000">
                                          <p:val>
                                            <p:strVal val="#ppt_y"/>
                                          </p:val>
                                        </p:tav>
                                      </p:tavLst>
                                    </p:anim>
                                  </p:childTnLst>
                                </p:cTn>
                              </p:par>
                            </p:childTnLst>
                          </p:cTn>
                        </p:par>
                        <p:par>
                          <p:cTn id="73" fill="hold">
                            <p:stCondLst>
                              <p:cond delay="12760"/>
                            </p:stCondLst>
                            <p:childTnLst>
                              <p:par>
                                <p:cTn id="74" presetID="22" presetClass="entr" presetSubtype="4" fill="hold" nodeType="afterEffect">
                                  <p:stCondLst>
                                    <p:cond delay="0"/>
                                  </p:stCondLst>
                                  <p:childTnLst>
                                    <p:set>
                                      <p:cBhvr>
                                        <p:cTn id="75" dur="1" fill="hold">
                                          <p:stCondLst>
                                            <p:cond delay="0"/>
                                          </p:stCondLst>
                                        </p:cTn>
                                        <p:tgtEl>
                                          <p:spTgt spid="37"/>
                                        </p:tgtEl>
                                        <p:attrNameLst>
                                          <p:attrName>style.visibility</p:attrName>
                                        </p:attrNameLst>
                                      </p:cBhvr>
                                      <p:to>
                                        <p:strVal val="visible"/>
                                      </p:to>
                                    </p:set>
                                    <p:animEffect transition="in" filter="wipe(down)">
                                      <p:cBhvr>
                                        <p:cTn id="76" dur="500"/>
                                        <p:tgtEl>
                                          <p:spTgt spid="37"/>
                                        </p:tgtEl>
                                      </p:cBhvr>
                                    </p:animEffect>
                                  </p:childTnLst>
                                </p:cTn>
                              </p:par>
                            </p:childTnLst>
                          </p:cTn>
                        </p:par>
                        <p:par>
                          <p:cTn id="77" fill="hold">
                            <p:stCondLst>
                              <p:cond delay="13260"/>
                            </p:stCondLst>
                            <p:childTnLst>
                              <p:par>
                                <p:cTn id="78" presetID="2" presetClass="entr" presetSubtype="4" fill="hold" grpId="0" nodeType="afterEffect">
                                  <p:stCondLst>
                                    <p:cond delay="0"/>
                                  </p:stCondLst>
                                  <p:childTnLst>
                                    <p:set>
                                      <p:cBhvr>
                                        <p:cTn id="79" dur="1" fill="hold">
                                          <p:stCondLst>
                                            <p:cond delay="0"/>
                                          </p:stCondLst>
                                        </p:cTn>
                                        <p:tgtEl>
                                          <p:spTgt spid="27"/>
                                        </p:tgtEl>
                                        <p:attrNameLst>
                                          <p:attrName>style.visibility</p:attrName>
                                        </p:attrNameLst>
                                      </p:cBhvr>
                                      <p:to>
                                        <p:strVal val="visible"/>
                                      </p:to>
                                    </p:set>
                                    <p:anim calcmode="lin" valueType="num">
                                      <p:cBhvr additive="base">
                                        <p:cTn id="80" dur="500" fill="hold"/>
                                        <p:tgtEl>
                                          <p:spTgt spid="27"/>
                                        </p:tgtEl>
                                        <p:attrNameLst>
                                          <p:attrName>ppt_x</p:attrName>
                                        </p:attrNameLst>
                                      </p:cBhvr>
                                      <p:tavLst>
                                        <p:tav tm="0">
                                          <p:val>
                                            <p:strVal val="#ppt_x"/>
                                          </p:val>
                                        </p:tav>
                                        <p:tav tm="100000">
                                          <p:val>
                                            <p:strVal val="#ppt_x"/>
                                          </p:val>
                                        </p:tav>
                                      </p:tavLst>
                                    </p:anim>
                                    <p:anim calcmode="lin" valueType="num">
                                      <p:cBhvr additive="base">
                                        <p:cTn id="81" dur="500" fill="hold"/>
                                        <p:tgtEl>
                                          <p:spTgt spid="27"/>
                                        </p:tgtEl>
                                        <p:attrNameLst>
                                          <p:attrName>ppt_y</p:attrName>
                                        </p:attrNameLst>
                                      </p:cBhvr>
                                      <p:tavLst>
                                        <p:tav tm="0">
                                          <p:val>
                                            <p:strVal val="1+#ppt_h/2"/>
                                          </p:val>
                                        </p:tav>
                                        <p:tav tm="100000">
                                          <p:val>
                                            <p:strVal val="#ppt_y"/>
                                          </p:val>
                                        </p:tav>
                                      </p:tavLst>
                                    </p:anim>
                                  </p:childTnLst>
                                </p:cTn>
                              </p:par>
                              <p:par>
                                <p:cTn id="82" presetID="2" presetClass="entr" presetSubtype="4" fill="hold" grpId="0" nodeType="withEffect">
                                  <p:stCondLst>
                                    <p:cond delay="0"/>
                                  </p:stCondLst>
                                  <p:childTnLst>
                                    <p:set>
                                      <p:cBhvr>
                                        <p:cTn id="83" dur="1" fill="hold">
                                          <p:stCondLst>
                                            <p:cond delay="0"/>
                                          </p:stCondLst>
                                        </p:cTn>
                                        <p:tgtEl>
                                          <p:spTgt spid="28"/>
                                        </p:tgtEl>
                                        <p:attrNameLst>
                                          <p:attrName>style.visibility</p:attrName>
                                        </p:attrNameLst>
                                      </p:cBhvr>
                                      <p:to>
                                        <p:strVal val="visible"/>
                                      </p:to>
                                    </p:set>
                                    <p:anim calcmode="lin" valueType="num">
                                      <p:cBhvr additive="base">
                                        <p:cTn id="84" dur="500" fill="hold"/>
                                        <p:tgtEl>
                                          <p:spTgt spid="28"/>
                                        </p:tgtEl>
                                        <p:attrNameLst>
                                          <p:attrName>ppt_x</p:attrName>
                                        </p:attrNameLst>
                                      </p:cBhvr>
                                      <p:tavLst>
                                        <p:tav tm="0">
                                          <p:val>
                                            <p:strVal val="#ppt_x"/>
                                          </p:val>
                                        </p:tav>
                                        <p:tav tm="100000">
                                          <p:val>
                                            <p:strVal val="#ppt_x"/>
                                          </p:val>
                                        </p:tav>
                                      </p:tavLst>
                                    </p:anim>
                                    <p:anim calcmode="lin" valueType="num">
                                      <p:cBhvr additive="base">
                                        <p:cTn id="85"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1" grpId="0"/>
      <p:bldP spid="22" grpId="0"/>
      <p:bldP spid="23" grpId="0"/>
      <p:bldP spid="24" grpId="0"/>
      <p:bldP spid="25" grpId="0"/>
      <p:bldP spid="26" grpId="0"/>
      <p:bldP spid="27" grpId="0"/>
      <p:bldP spid="2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C9669D6-06E6-AABE-E6E8-A5319726E8B5}"/>
              </a:ext>
            </a:extLst>
          </p:cNvPr>
          <p:cNvSpPr>
            <a:spLocks noGrp="1"/>
          </p:cNvSpPr>
          <p:nvPr>
            <p:ph type="sldNum" sz="quarter" idx="12"/>
          </p:nvPr>
        </p:nvSpPr>
        <p:spPr/>
        <p:txBody>
          <a:bodyPr/>
          <a:lstStyle/>
          <a:p>
            <a:fld id="{B6F15528-21DE-4FAA-801E-634DDDAF4B2B}" type="slidenum">
              <a:rPr lang="en-US" smtClean="0"/>
              <a:pPr/>
              <a:t>3</a:t>
            </a:fld>
            <a:endParaRPr lang="en-US"/>
          </a:p>
        </p:txBody>
      </p:sp>
      <p:pic>
        <p:nvPicPr>
          <p:cNvPr id="3" name="Picture 2">
            <a:extLst>
              <a:ext uri="{FF2B5EF4-FFF2-40B4-BE49-F238E27FC236}">
                <a16:creationId xmlns:a16="http://schemas.microsoft.com/office/drawing/2014/main" id="{8DE582C1-913B-4CC1-828C-FF25981773C0}"/>
              </a:ext>
            </a:extLst>
          </p:cNvPr>
          <p:cNvPicPr>
            <a:picLocks noChangeAspect="1"/>
          </p:cNvPicPr>
          <p:nvPr/>
        </p:nvPicPr>
        <p:blipFill>
          <a:blip r:embed="rId2"/>
          <a:stretch>
            <a:fillRect/>
          </a:stretch>
        </p:blipFill>
        <p:spPr>
          <a:xfrm>
            <a:off x="2708" y="0"/>
            <a:ext cx="18282583" cy="10287000"/>
          </a:xfrm>
          <a:prstGeom prst="rect">
            <a:avLst/>
          </a:prstGeom>
        </p:spPr>
      </p:pic>
      <p:sp>
        <p:nvSpPr>
          <p:cNvPr id="4" name="TextBox 3">
            <a:extLst>
              <a:ext uri="{FF2B5EF4-FFF2-40B4-BE49-F238E27FC236}">
                <a16:creationId xmlns:a16="http://schemas.microsoft.com/office/drawing/2014/main" id="{3A4DC609-7636-9E9E-6718-7317DC57BD34}"/>
              </a:ext>
            </a:extLst>
          </p:cNvPr>
          <p:cNvSpPr txBox="1"/>
          <p:nvPr/>
        </p:nvSpPr>
        <p:spPr>
          <a:xfrm>
            <a:off x="1216492" y="824746"/>
            <a:ext cx="9067800" cy="1200329"/>
          </a:xfrm>
          <a:prstGeom prst="rect">
            <a:avLst/>
          </a:prstGeom>
          <a:noFill/>
        </p:spPr>
        <p:txBody>
          <a:bodyPr wrap="square" rtlCol="0">
            <a:spAutoFit/>
          </a:bodyPr>
          <a:lstStyle/>
          <a:p>
            <a:r>
              <a:rPr lang="en-US" sz="7200" dirty="0">
                <a:solidFill>
                  <a:schemeClr val="tx2"/>
                </a:solidFill>
                <a:latin typeface="HK Modular"/>
              </a:rPr>
              <a:t>Contents</a:t>
            </a:r>
          </a:p>
        </p:txBody>
      </p:sp>
      <p:sp>
        <p:nvSpPr>
          <p:cNvPr id="6" name="TextBox 5">
            <a:extLst>
              <a:ext uri="{FF2B5EF4-FFF2-40B4-BE49-F238E27FC236}">
                <a16:creationId xmlns:a16="http://schemas.microsoft.com/office/drawing/2014/main" id="{2FFEA945-C4B2-1AC6-DB8D-91A01BC5C6C2}"/>
              </a:ext>
            </a:extLst>
          </p:cNvPr>
          <p:cNvSpPr txBox="1"/>
          <p:nvPr/>
        </p:nvSpPr>
        <p:spPr>
          <a:xfrm>
            <a:off x="990600" y="2058693"/>
            <a:ext cx="16837491" cy="8094524"/>
          </a:xfrm>
          <a:prstGeom prst="rect">
            <a:avLst/>
          </a:prstGeom>
          <a:noFill/>
        </p:spPr>
        <p:txBody>
          <a:bodyPr wrap="square" rtlCol="0">
            <a:spAutoFit/>
          </a:bodyPr>
          <a:lstStyle/>
          <a:p>
            <a:pPr marL="514350" indent="-514350">
              <a:buFont typeface="+mj-lt"/>
              <a:buAutoNum type="arabicParenR"/>
            </a:pPr>
            <a:r>
              <a:rPr lang="en-US" sz="4000" dirty="0">
                <a:ea typeface="HK Modular"/>
                <a:cs typeface="HK Modular"/>
                <a:sym typeface="HK Modular"/>
              </a:rPr>
              <a:t>Problem Statement………………………………………………………………………………………3</a:t>
            </a:r>
          </a:p>
          <a:p>
            <a:pPr marL="514350" indent="-514350">
              <a:buFont typeface="+mj-lt"/>
              <a:buAutoNum type="arabicParenR"/>
            </a:pPr>
            <a:r>
              <a:rPr lang="en-US" sz="4000" dirty="0">
                <a:ea typeface="HK Modular"/>
                <a:cs typeface="HK Modular"/>
                <a:sym typeface="HK Modular"/>
              </a:rPr>
              <a:t>Project Overview </a:t>
            </a:r>
            <a:r>
              <a:rPr lang="en-US" sz="4000" dirty="0" smtClean="0">
                <a:ea typeface="HK Modular"/>
                <a:cs typeface="HK Modular"/>
                <a:sym typeface="HK Modular"/>
              </a:rPr>
              <a:t>……………..………………………………………………………………………….</a:t>
            </a:r>
            <a:r>
              <a:rPr lang="en-US" sz="4000" dirty="0">
                <a:ea typeface="HK Modular"/>
                <a:cs typeface="HK Modular"/>
                <a:sym typeface="HK Modular"/>
              </a:rPr>
              <a:t>4</a:t>
            </a:r>
          </a:p>
          <a:p>
            <a:pPr marL="514350" indent="-514350">
              <a:buFont typeface="+mj-lt"/>
              <a:buAutoNum type="arabicParenR"/>
            </a:pPr>
            <a:r>
              <a:rPr lang="en-US" sz="4000" dirty="0">
                <a:ea typeface="HK Modular"/>
                <a:cs typeface="HK Modular"/>
                <a:sym typeface="HK Modular"/>
              </a:rPr>
              <a:t>Importance of </a:t>
            </a:r>
            <a:r>
              <a:rPr lang="en-US" sz="4000" dirty="0" smtClean="0">
                <a:ea typeface="HK Modular"/>
                <a:cs typeface="HK Modular"/>
                <a:sym typeface="HK Modular"/>
              </a:rPr>
              <a:t>Multi-Lane]…………………..……………………………………………………….</a:t>
            </a:r>
            <a:r>
              <a:rPr lang="en-US" sz="4000" dirty="0">
                <a:ea typeface="HK Modular"/>
                <a:cs typeface="HK Modular"/>
                <a:sym typeface="HK Modular"/>
              </a:rPr>
              <a:t>5</a:t>
            </a:r>
          </a:p>
          <a:p>
            <a:pPr marL="514350" indent="-514350">
              <a:buFont typeface="+mj-lt"/>
              <a:buAutoNum type="arabicParenR"/>
            </a:pPr>
            <a:r>
              <a:rPr lang="en-US" sz="4000" dirty="0"/>
              <a:t>Methodology</a:t>
            </a:r>
          </a:p>
          <a:p>
            <a:pPr marL="1028700" lvl="1" indent="-571500">
              <a:buFont typeface="+mj-lt"/>
              <a:buAutoNum type="romanUcPeriod"/>
            </a:pPr>
            <a:r>
              <a:rPr lang="en-US" sz="4000" dirty="0">
                <a:cs typeface="Times New Roman" panose="02020603050405020304" pitchFamily="18" charset="0"/>
              </a:rPr>
              <a:t>Software Implementation for Multi-Lane Detection</a:t>
            </a:r>
            <a:r>
              <a:rPr lang="en-US" sz="4000" dirty="0" smtClean="0">
                <a:cs typeface="Times New Roman" panose="02020603050405020304" pitchFamily="18" charset="0"/>
              </a:rPr>
              <a:t>………………………………….</a:t>
            </a:r>
            <a:r>
              <a:rPr lang="en-US" sz="4000" dirty="0">
                <a:cs typeface="Times New Roman" panose="02020603050405020304" pitchFamily="18" charset="0"/>
              </a:rPr>
              <a:t>6</a:t>
            </a:r>
          </a:p>
          <a:p>
            <a:pPr marL="1028700" lvl="1" indent="-571500">
              <a:buFont typeface="+mj-lt"/>
              <a:buAutoNum type="romanUcPeriod"/>
            </a:pPr>
            <a:r>
              <a:rPr lang="en-US" sz="4000" dirty="0">
                <a:ea typeface="HK Modular"/>
                <a:cs typeface="HK Modular"/>
                <a:sym typeface="HK Modular"/>
              </a:rPr>
              <a:t>Hardware Implementation for Multi-Lane Detection</a:t>
            </a:r>
            <a:r>
              <a:rPr lang="en-US" sz="4000" dirty="0" smtClean="0">
                <a:ea typeface="HK Modular"/>
                <a:cs typeface="HK Modular"/>
                <a:sym typeface="HK Modular"/>
              </a:rPr>
              <a:t>………………………………..</a:t>
            </a:r>
            <a:r>
              <a:rPr lang="en-US" sz="4000" dirty="0">
                <a:ea typeface="HK Modular"/>
                <a:cs typeface="HK Modular"/>
                <a:sym typeface="HK Modular"/>
              </a:rPr>
              <a:t>8</a:t>
            </a:r>
            <a:endParaRPr lang="en-US" sz="4000" dirty="0"/>
          </a:p>
          <a:p>
            <a:pPr marL="514350" indent="-514350">
              <a:buFont typeface="+mj-lt"/>
              <a:buAutoNum type="arabicParenR"/>
            </a:pPr>
            <a:r>
              <a:rPr lang="en-US" sz="4000" dirty="0"/>
              <a:t>Gantt Chart…………………………………………………………………………………………………..9</a:t>
            </a:r>
          </a:p>
          <a:p>
            <a:pPr marL="514350" indent="-514350">
              <a:buFont typeface="+mj-lt"/>
              <a:buAutoNum type="arabicParenR"/>
            </a:pPr>
            <a:r>
              <a:rPr lang="en-US" sz="4000" dirty="0">
                <a:ea typeface="HK Modular"/>
                <a:cs typeface="HK Modular"/>
                <a:sym typeface="HK Modular"/>
              </a:rPr>
              <a:t>Sustainable Development Goals……………………………………………………………….…</a:t>
            </a:r>
            <a:r>
              <a:rPr lang="en-US" sz="4000" dirty="0" smtClean="0">
                <a:ea typeface="HK Modular"/>
                <a:cs typeface="HK Modular"/>
                <a:sym typeface="HK Modular"/>
              </a:rPr>
              <a:t>10</a:t>
            </a:r>
            <a:endParaRPr lang="en-US" sz="4000" dirty="0">
              <a:ea typeface="HK Modular"/>
              <a:cs typeface="HK Modular"/>
              <a:sym typeface="HK Modular"/>
            </a:endParaRPr>
          </a:p>
          <a:p>
            <a:pPr marL="514350" indent="-514350">
              <a:buFont typeface="+mj-lt"/>
              <a:buAutoNum type="arabicParenR"/>
            </a:pPr>
            <a:r>
              <a:rPr lang="en-US" sz="4000" dirty="0"/>
              <a:t>Challenges…………………………………………………………………………………………………..</a:t>
            </a:r>
            <a:r>
              <a:rPr lang="en-US" sz="4000" dirty="0" smtClean="0"/>
              <a:t>11</a:t>
            </a:r>
            <a:endParaRPr lang="en-US" sz="4000" dirty="0"/>
          </a:p>
          <a:p>
            <a:pPr marL="514350" indent="-514350">
              <a:buFont typeface="+mj-lt"/>
              <a:buAutoNum type="arabicParenR"/>
            </a:pPr>
            <a:r>
              <a:rPr lang="en-US" sz="4000" dirty="0"/>
              <a:t>Project is Relevant to Field…………………………………………………………………………..</a:t>
            </a:r>
            <a:r>
              <a:rPr lang="en-US" sz="4000" dirty="0" smtClean="0"/>
              <a:t>12</a:t>
            </a:r>
            <a:endParaRPr lang="en-US" sz="4000" dirty="0"/>
          </a:p>
          <a:p>
            <a:pPr marL="514350" indent="-514350">
              <a:buFont typeface="+mj-lt"/>
              <a:buAutoNum type="arabicParenR"/>
            </a:pPr>
            <a:r>
              <a:rPr lang="en-US" sz="4000" dirty="0"/>
              <a:t>Benefits……………………………………………………………………………………………………….</a:t>
            </a:r>
            <a:r>
              <a:rPr lang="en-US" sz="4000" dirty="0" smtClean="0"/>
              <a:t>13</a:t>
            </a:r>
            <a:endParaRPr lang="en-US" sz="4000" dirty="0"/>
          </a:p>
          <a:p>
            <a:pPr marL="514350" indent="-514350">
              <a:buFont typeface="+mj-lt"/>
              <a:buAutoNum type="arabicParenR"/>
            </a:pPr>
            <a:r>
              <a:rPr lang="en-US" sz="4000" dirty="0"/>
              <a:t>References………………………………………………………………………………………………….</a:t>
            </a:r>
            <a:r>
              <a:rPr lang="en-US" sz="4000" dirty="0" smtClean="0"/>
              <a:t>14</a:t>
            </a:r>
            <a:endParaRPr lang="en-US" sz="4000" dirty="0"/>
          </a:p>
          <a:p>
            <a:pPr marL="342900" indent="-342900">
              <a:buFont typeface="+mj-lt"/>
              <a:buAutoNum type="arabicParenR"/>
            </a:pPr>
            <a:endParaRPr lang="en-US" sz="4000" dirty="0"/>
          </a:p>
        </p:txBody>
      </p:sp>
      <p:sp>
        <p:nvSpPr>
          <p:cNvPr id="7" name="TextBox 6"/>
          <p:cNvSpPr txBox="1"/>
          <p:nvPr/>
        </p:nvSpPr>
        <p:spPr>
          <a:xfrm>
            <a:off x="16916400" y="9680552"/>
            <a:ext cx="470401" cy="523220"/>
          </a:xfrm>
          <a:prstGeom prst="rect">
            <a:avLst/>
          </a:prstGeom>
          <a:noFill/>
        </p:spPr>
        <p:txBody>
          <a:bodyPr wrap="square" rtlCol="0">
            <a:spAutoFit/>
          </a:bodyPr>
          <a:lstStyle/>
          <a:p>
            <a:r>
              <a:rPr lang="en-US" sz="2800" b="1" dirty="0"/>
              <a:t>2</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980824" y="141119"/>
            <a:ext cx="1112123" cy="1117088"/>
          </a:xfrm>
          <a:prstGeom prst="rect">
            <a:avLst/>
          </a:prstGeom>
        </p:spPr>
      </p:pic>
    </p:spTree>
    <p:extLst>
      <p:ext uri="{BB962C8B-B14F-4D97-AF65-F5344CB8AC3E}">
        <p14:creationId xmlns:p14="http://schemas.microsoft.com/office/powerpoint/2010/main" val="361962394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flipH="1" flipV="1">
            <a:off x="0" y="-4901808"/>
            <a:ext cx="18288000" cy="18288000"/>
          </a:xfrm>
          <a:custGeom>
            <a:avLst/>
            <a:gdLst/>
            <a:ahLst/>
            <a:cxnLst/>
            <a:rect l="l" t="t" r="r" b="b"/>
            <a:pathLst>
              <a:path w="18288000" h="18288000">
                <a:moveTo>
                  <a:pt x="18288000" y="18288000"/>
                </a:moveTo>
                <a:lnTo>
                  <a:pt x="0" y="18288000"/>
                </a:lnTo>
                <a:lnTo>
                  <a:pt x="0" y="0"/>
                </a:lnTo>
                <a:lnTo>
                  <a:pt x="18288000" y="0"/>
                </a:lnTo>
                <a:lnTo>
                  <a:pt x="18288000" y="1828800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3" name="Freeform 3"/>
          <p:cNvSpPr/>
          <p:nvPr/>
        </p:nvSpPr>
        <p:spPr>
          <a:xfrm rot="5400000" flipH="1" flipV="1">
            <a:off x="152400" y="-4749408"/>
            <a:ext cx="18288000" cy="18288000"/>
          </a:xfrm>
          <a:custGeom>
            <a:avLst/>
            <a:gdLst/>
            <a:ahLst/>
            <a:cxnLst/>
            <a:rect l="l" t="t" r="r" b="b"/>
            <a:pathLst>
              <a:path w="18288000" h="18288000">
                <a:moveTo>
                  <a:pt x="18288000" y="18288000"/>
                </a:moveTo>
                <a:lnTo>
                  <a:pt x="0" y="18288000"/>
                </a:lnTo>
                <a:lnTo>
                  <a:pt x="0" y="0"/>
                </a:lnTo>
                <a:lnTo>
                  <a:pt x="18288000" y="0"/>
                </a:lnTo>
                <a:lnTo>
                  <a:pt x="18288000" y="1828800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4" name="Freeform 4"/>
          <p:cNvSpPr/>
          <p:nvPr/>
        </p:nvSpPr>
        <p:spPr>
          <a:xfrm rot="5400000" flipH="1" flipV="1">
            <a:off x="76200" y="-4596200"/>
            <a:ext cx="18288000" cy="18440400"/>
          </a:xfrm>
          <a:custGeom>
            <a:avLst/>
            <a:gdLst/>
            <a:ahLst/>
            <a:cxnLst/>
            <a:rect l="l" t="t" r="r" b="b"/>
            <a:pathLst>
              <a:path w="18288000" h="18288000">
                <a:moveTo>
                  <a:pt x="18288000" y="18288000"/>
                </a:moveTo>
                <a:lnTo>
                  <a:pt x="0" y="18288000"/>
                </a:lnTo>
                <a:lnTo>
                  <a:pt x="0" y="0"/>
                </a:lnTo>
                <a:lnTo>
                  <a:pt x="18288000" y="0"/>
                </a:lnTo>
                <a:lnTo>
                  <a:pt x="18288000" y="18288000"/>
                </a:lnTo>
                <a:close/>
              </a:path>
            </a:pathLst>
          </a:custGeom>
          <a:gradFill>
            <a:gsLst>
              <a:gs pos="53984">
                <a:schemeClr val="accent4">
                  <a:lumMod val="20000"/>
                  <a:lumOff val="80000"/>
                </a:schemeClr>
              </a:gs>
              <a:gs pos="86000">
                <a:schemeClr val="accent4">
                  <a:lumMod val="20000"/>
                  <a:lumOff val="80000"/>
                </a:schemeClr>
              </a:gs>
              <a:gs pos="83000">
                <a:schemeClr val="accent4">
                  <a:lumMod val="20000"/>
                  <a:lumOff val="80000"/>
                </a:schemeClr>
              </a:gs>
              <a:gs pos="31000">
                <a:schemeClr val="bg1"/>
              </a:gs>
            </a:gsLst>
            <a:lin ang="5400000" scaled="1"/>
          </a:gradFill>
        </p:spPr>
      </p:sp>
      <p:sp>
        <p:nvSpPr>
          <p:cNvPr id="7" name="TextBox 7"/>
          <p:cNvSpPr txBox="1"/>
          <p:nvPr/>
        </p:nvSpPr>
        <p:spPr>
          <a:xfrm>
            <a:off x="10257255" y="14575"/>
            <a:ext cx="7716922" cy="2189061"/>
          </a:xfrm>
          <a:prstGeom prst="rect">
            <a:avLst/>
          </a:prstGeom>
        </p:spPr>
        <p:txBody>
          <a:bodyPr wrap="square" lIns="0" tIns="0" rIns="0" bIns="0" rtlCol="0" anchor="t">
            <a:spAutoFit/>
          </a:bodyPr>
          <a:lstStyle/>
          <a:p>
            <a:pPr marL="0" lvl="0" indent="0">
              <a:lnSpc>
                <a:spcPts val="9000"/>
              </a:lnSpc>
              <a:spcBef>
                <a:spcPct val="0"/>
              </a:spcBef>
            </a:pPr>
            <a:r>
              <a:rPr lang="en-US" sz="6000" dirty="0">
                <a:solidFill>
                  <a:schemeClr val="tx2">
                    <a:lumMod val="75000"/>
                  </a:schemeClr>
                </a:solidFill>
                <a:latin typeface="HK Modular"/>
                <a:ea typeface="HK Modular"/>
                <a:cs typeface="HK Modular"/>
                <a:sym typeface="HK Modular"/>
              </a:rPr>
              <a:t>PROBLEM STATEMENT</a:t>
            </a:r>
          </a:p>
        </p:txBody>
      </p:sp>
      <p:sp>
        <p:nvSpPr>
          <p:cNvPr id="8" name="TextBox 8"/>
          <p:cNvSpPr txBox="1"/>
          <p:nvPr/>
        </p:nvSpPr>
        <p:spPr>
          <a:xfrm>
            <a:off x="9274464" y="2552700"/>
            <a:ext cx="8507003" cy="369332"/>
          </a:xfrm>
          <a:prstGeom prst="rect">
            <a:avLst/>
          </a:prstGeom>
        </p:spPr>
        <p:txBody>
          <a:bodyPr lIns="0" tIns="0" rIns="0" bIns="0" rtlCol="0" anchor="t">
            <a:spAutoFit/>
          </a:bodyPr>
          <a:lstStyle/>
          <a:p>
            <a:pPr marL="342900" indent="-342900">
              <a:spcBef>
                <a:spcPct val="0"/>
              </a:spcBef>
              <a:buFont typeface="Wingdings" panose="05000000000000000000" pitchFamily="2" charset="2"/>
              <a:buChar char="Ø"/>
            </a:pPr>
            <a:endParaRPr lang="en-US" sz="2400" dirty="0"/>
          </a:p>
        </p:txBody>
      </p:sp>
      <p:pic>
        <p:nvPicPr>
          <p:cNvPr id="13" name="Picture 12" descr="https://propakistani.pk/wp-content/uploads/2021/12/car-crash.jpg"/>
          <p:cNvPicPr/>
          <p:nvPr/>
        </p:nvPicPr>
        <p:blipFill rotWithShape="1">
          <a:blip r:embed="rId5">
            <a:extLst>
              <a:ext uri="{28A0092B-C50C-407E-A947-70E740481C1C}">
                <a14:useLocalDpi xmlns:a14="http://schemas.microsoft.com/office/drawing/2010/main" val="0"/>
              </a:ext>
            </a:extLst>
          </a:blip>
          <a:srcRect b="18369"/>
          <a:stretch/>
        </p:blipFill>
        <p:spPr bwMode="auto">
          <a:xfrm>
            <a:off x="525492" y="265788"/>
            <a:ext cx="8844130" cy="4229100"/>
          </a:xfrm>
          <a:prstGeom prst="rect">
            <a:avLst/>
          </a:prstGeom>
          <a:ln>
            <a:noFill/>
          </a:ln>
          <a:effectLst>
            <a:softEdge rad="112500"/>
          </a:effectLst>
        </p:spPr>
      </p:pic>
      <p:sp>
        <p:nvSpPr>
          <p:cNvPr id="14" name="TextBox 13"/>
          <p:cNvSpPr txBox="1"/>
          <p:nvPr/>
        </p:nvSpPr>
        <p:spPr>
          <a:xfrm>
            <a:off x="1959428" y="4624000"/>
            <a:ext cx="6193972" cy="338554"/>
          </a:xfrm>
          <a:prstGeom prst="rect">
            <a:avLst/>
          </a:prstGeom>
          <a:noFill/>
        </p:spPr>
        <p:txBody>
          <a:bodyPr wrap="square" rtlCol="0">
            <a:spAutoFit/>
          </a:bodyPr>
          <a:lstStyle/>
          <a:p>
            <a:r>
              <a:rPr lang="en-US" sz="1200" dirty="0"/>
              <a:t>Fig. 1. Two Die in a Massive Multi-Car Collision on Lahore Motorway, </a:t>
            </a:r>
            <a:r>
              <a:rPr lang="en-US" sz="1200" b="1" dirty="0"/>
              <a:t>December 22, </a:t>
            </a:r>
            <a:r>
              <a:rPr lang="en-US" sz="1200" b="1" dirty="0" smtClean="0"/>
              <a:t>2021</a:t>
            </a:r>
            <a:r>
              <a:rPr lang="en-US" sz="1600" dirty="0" smtClean="0"/>
              <a:t>.</a:t>
            </a:r>
            <a:r>
              <a:rPr lang="en-US" sz="1200" dirty="0" smtClean="0"/>
              <a:t> </a:t>
            </a:r>
            <a:r>
              <a:rPr lang="en-US" sz="1200" dirty="0" smtClean="0">
                <a:solidFill>
                  <a:schemeClr val="accent1"/>
                </a:solidFill>
              </a:rPr>
              <a:t>[</a:t>
            </a:r>
            <a:r>
              <a:rPr lang="en-US" sz="1200" dirty="0">
                <a:solidFill>
                  <a:schemeClr val="accent1"/>
                </a:solidFill>
              </a:rPr>
              <a:t>1</a:t>
            </a:r>
            <a:r>
              <a:rPr lang="en-US" sz="1200" dirty="0" smtClean="0">
                <a:solidFill>
                  <a:schemeClr val="accent1"/>
                </a:solidFill>
              </a:rPr>
              <a:t>]</a:t>
            </a:r>
            <a:endParaRPr lang="en-US" sz="1200" dirty="0">
              <a:solidFill>
                <a:schemeClr val="accent1"/>
              </a:solidFill>
            </a:endParaRPr>
          </a:p>
        </p:txBody>
      </p:sp>
      <p:pic>
        <p:nvPicPr>
          <p:cNvPr id="1026" name="Picture 2" descr="https://www.pakistantoday.com.pk/wp-content/uploads/2021/11/FFb3ptDWQAYSQ9o-696x522.jpeg"/>
          <p:cNvPicPr>
            <a:picLocks noChangeAspect="1" noChangeArrowheads="1"/>
          </p:cNvPicPr>
          <p:nvPr/>
        </p:nvPicPr>
        <p:blipFill rotWithShape="1">
          <a:blip r:embed="rId6">
            <a:extLst>
              <a:ext uri="{28A0092B-C50C-407E-A947-70E740481C1C}">
                <a14:useLocalDpi xmlns:a14="http://schemas.microsoft.com/office/drawing/2010/main" val="0"/>
              </a:ext>
            </a:extLst>
          </a:blip>
          <a:srcRect t="28161" b="154"/>
          <a:stretch/>
        </p:blipFill>
        <p:spPr bwMode="auto">
          <a:xfrm>
            <a:off x="525491" y="5214350"/>
            <a:ext cx="8844131" cy="426720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16" name="TextBox 15"/>
          <p:cNvSpPr txBox="1"/>
          <p:nvPr/>
        </p:nvSpPr>
        <p:spPr>
          <a:xfrm>
            <a:off x="1666622" y="9577000"/>
            <a:ext cx="6192864" cy="276999"/>
          </a:xfrm>
          <a:prstGeom prst="rect">
            <a:avLst/>
          </a:prstGeom>
          <a:noFill/>
        </p:spPr>
        <p:txBody>
          <a:bodyPr wrap="square" rtlCol="0">
            <a:spAutoFit/>
          </a:bodyPr>
          <a:lstStyle/>
          <a:p>
            <a:r>
              <a:rPr lang="en-US" sz="1200" dirty="0"/>
              <a:t>Fig. 2. Accident on M2 Motorway , 30 vehicles collided in Islamabad, </a:t>
            </a:r>
            <a:r>
              <a:rPr lang="en-US" sz="1200" b="1" dirty="0"/>
              <a:t>30th November </a:t>
            </a:r>
            <a:r>
              <a:rPr lang="en-US" sz="1200" b="1" dirty="0" smtClean="0"/>
              <a:t>2021</a:t>
            </a:r>
            <a:r>
              <a:rPr lang="en-US" sz="1200" b="1" dirty="0" smtClean="0">
                <a:solidFill>
                  <a:schemeClr val="accent1"/>
                </a:solidFill>
              </a:rPr>
              <a:t>[2]</a:t>
            </a:r>
            <a:endParaRPr lang="en-US" sz="1200" b="1" dirty="0">
              <a:solidFill>
                <a:schemeClr val="accent1"/>
              </a:solidFill>
            </a:endParaRPr>
          </a:p>
        </p:txBody>
      </p:sp>
      <p:sp>
        <p:nvSpPr>
          <p:cNvPr id="18" name="TextBox 17"/>
          <p:cNvSpPr txBox="1"/>
          <p:nvPr/>
        </p:nvSpPr>
        <p:spPr>
          <a:xfrm>
            <a:off x="8993297" y="2380338"/>
            <a:ext cx="9013537" cy="1384995"/>
          </a:xfrm>
          <a:prstGeom prst="rect">
            <a:avLst/>
          </a:prstGeom>
          <a:noFill/>
        </p:spPr>
        <p:txBody>
          <a:bodyPr wrap="square" rtlCol="0">
            <a:spAutoFit/>
          </a:bodyPr>
          <a:lstStyle/>
          <a:p>
            <a:pPr marL="1028700" lvl="1" indent="-571500" algn="just">
              <a:buFont typeface="Wingdings" panose="05000000000000000000" pitchFamily="2" charset="2"/>
              <a:buChar char="Ø"/>
            </a:pPr>
            <a:r>
              <a:rPr lang="en-US" sz="3600" u="sng" dirty="0"/>
              <a:t>Road Safety Concerns:</a:t>
            </a:r>
            <a:r>
              <a:rPr lang="en-US" sz="2400" dirty="0"/>
              <a:t> With the increasing complexity of urban traffic, accidents have become a major concern.</a:t>
            </a:r>
          </a:p>
        </p:txBody>
      </p:sp>
      <p:sp>
        <p:nvSpPr>
          <p:cNvPr id="21" name="TextBox 20"/>
          <p:cNvSpPr txBox="1"/>
          <p:nvPr/>
        </p:nvSpPr>
        <p:spPr>
          <a:xfrm>
            <a:off x="9030714" y="4242192"/>
            <a:ext cx="9013537" cy="1384995"/>
          </a:xfrm>
          <a:prstGeom prst="rect">
            <a:avLst/>
          </a:prstGeom>
          <a:noFill/>
        </p:spPr>
        <p:txBody>
          <a:bodyPr wrap="square" rtlCol="0">
            <a:spAutoFit/>
          </a:bodyPr>
          <a:lstStyle/>
          <a:p>
            <a:pPr marL="1028700" lvl="1" indent="-571500" algn="just">
              <a:buFont typeface="Wingdings" panose="05000000000000000000" pitchFamily="2" charset="2"/>
              <a:buChar char="Ø"/>
            </a:pPr>
            <a:r>
              <a:rPr lang="en-US" sz="3600" u="sng" dirty="0"/>
              <a:t>Statistics:</a:t>
            </a:r>
            <a:r>
              <a:rPr lang="en-US" sz="2400" dirty="0"/>
              <a:t> In 2021, </a:t>
            </a:r>
            <a:r>
              <a:rPr lang="en-US" sz="2400" dirty="0">
                <a:solidFill>
                  <a:srgbClr val="253439"/>
                </a:solidFill>
              </a:rPr>
              <a:t>According to a World Health Organization (WHO) </a:t>
            </a:r>
            <a:r>
              <a:rPr lang="en-US" sz="2400" dirty="0"/>
              <a:t>about 1.3 million people die each year as a result of road incidents.</a:t>
            </a:r>
            <a:r>
              <a:rPr lang="en-US" sz="1400" dirty="0"/>
              <a:t> </a:t>
            </a:r>
            <a:r>
              <a:rPr lang="en-US" sz="1400" dirty="0" smtClean="0">
                <a:solidFill>
                  <a:schemeClr val="tx2">
                    <a:lumMod val="60000"/>
                    <a:lumOff val="40000"/>
                  </a:schemeClr>
                </a:solidFill>
              </a:rPr>
              <a:t>[3]</a:t>
            </a:r>
            <a:endParaRPr lang="en-US" sz="1400" dirty="0">
              <a:solidFill>
                <a:schemeClr val="tx2">
                  <a:lumMod val="60000"/>
                  <a:lumOff val="40000"/>
                </a:schemeClr>
              </a:solidFill>
            </a:endParaRPr>
          </a:p>
        </p:txBody>
      </p:sp>
      <p:sp>
        <p:nvSpPr>
          <p:cNvPr id="23" name="TextBox 22"/>
          <p:cNvSpPr txBox="1"/>
          <p:nvPr/>
        </p:nvSpPr>
        <p:spPr>
          <a:xfrm>
            <a:off x="9030714" y="6030037"/>
            <a:ext cx="9013537" cy="1384995"/>
          </a:xfrm>
          <a:prstGeom prst="rect">
            <a:avLst/>
          </a:prstGeom>
          <a:noFill/>
        </p:spPr>
        <p:txBody>
          <a:bodyPr wrap="square" rtlCol="0">
            <a:spAutoFit/>
          </a:bodyPr>
          <a:lstStyle/>
          <a:p>
            <a:pPr marL="1028700" lvl="1" indent="-571500" algn="just">
              <a:buFont typeface="Wingdings" panose="05000000000000000000" pitchFamily="2" charset="2"/>
              <a:buChar char="Ø"/>
            </a:pPr>
            <a:r>
              <a:rPr lang="en-US" sz="3600" u="sng" dirty="0"/>
              <a:t>Contributing Factors:</a:t>
            </a:r>
            <a:r>
              <a:rPr lang="en-US" sz="2400" dirty="0"/>
              <a:t> Driver errors and variable road conditions, such as weather changes and poor visibility, lane maintenance and overall road safety.</a:t>
            </a:r>
            <a:endParaRPr lang="en-US" sz="2400" dirty="0">
              <a:solidFill>
                <a:schemeClr val="tx2">
                  <a:lumMod val="60000"/>
                  <a:lumOff val="40000"/>
                </a:schemeClr>
              </a:solidFill>
            </a:endParaRPr>
          </a:p>
        </p:txBody>
      </p:sp>
      <p:sp>
        <p:nvSpPr>
          <p:cNvPr id="24" name="TextBox 23"/>
          <p:cNvSpPr txBox="1"/>
          <p:nvPr/>
        </p:nvSpPr>
        <p:spPr>
          <a:xfrm>
            <a:off x="8993297" y="8007882"/>
            <a:ext cx="9013537" cy="1384995"/>
          </a:xfrm>
          <a:prstGeom prst="rect">
            <a:avLst/>
          </a:prstGeom>
          <a:noFill/>
        </p:spPr>
        <p:txBody>
          <a:bodyPr wrap="square" rtlCol="0">
            <a:spAutoFit/>
          </a:bodyPr>
          <a:lstStyle/>
          <a:p>
            <a:pPr marL="1028700" lvl="1" indent="-571500" algn="just">
              <a:buFont typeface="Wingdings" panose="05000000000000000000" pitchFamily="2" charset="2"/>
              <a:buChar char="Ø"/>
            </a:pPr>
            <a:r>
              <a:rPr lang="en-US" sz="3600" u="sng" dirty="0"/>
              <a:t>Need for a Solution:</a:t>
            </a:r>
            <a:r>
              <a:rPr lang="en-US" sz="2400" dirty="0"/>
              <a:t> The urgent need for enhanced road safety highlights the importance of developing a multi-lane detection system to prevent accidents.</a:t>
            </a:r>
            <a:endParaRPr lang="en-US" sz="2400" dirty="0">
              <a:solidFill>
                <a:schemeClr val="tx2">
                  <a:lumMod val="60000"/>
                  <a:lumOff val="40000"/>
                </a:schemeClr>
              </a:solidFill>
            </a:endParaRPr>
          </a:p>
        </p:txBody>
      </p:sp>
      <p:sp>
        <p:nvSpPr>
          <p:cNvPr id="17" name="TextBox 16"/>
          <p:cNvSpPr txBox="1"/>
          <p:nvPr/>
        </p:nvSpPr>
        <p:spPr>
          <a:xfrm>
            <a:off x="16935359" y="9465910"/>
            <a:ext cx="470401" cy="523220"/>
          </a:xfrm>
          <a:prstGeom prst="rect">
            <a:avLst/>
          </a:prstGeom>
          <a:noFill/>
        </p:spPr>
        <p:txBody>
          <a:bodyPr wrap="square" rtlCol="0">
            <a:spAutoFit/>
          </a:bodyPr>
          <a:lstStyle/>
          <a:p>
            <a:r>
              <a:rPr lang="en-US" sz="2800" b="1" dirty="0"/>
              <a:t>3</a:t>
            </a:r>
          </a:p>
        </p:txBody>
      </p:sp>
      <p:pic>
        <p:nvPicPr>
          <p:cNvPr id="19" name="Picture 1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6980824" y="141119"/>
            <a:ext cx="1112123" cy="1117088"/>
          </a:xfrm>
          <a:prstGeom prst="rect">
            <a:avLst/>
          </a:prstGeom>
        </p:spPr>
      </p:pic>
    </p:spTree>
    <p:extLst>
      <p:ext uri="{BB962C8B-B14F-4D97-AF65-F5344CB8AC3E}">
        <p14:creationId xmlns:p14="http://schemas.microsoft.com/office/powerpoint/2010/main" val="3486728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 calcmode="lin" valueType="num">
                                      <p:cBhvr additive="base">
                                        <p:cTn id="12" dur="500" fill="hold"/>
                                        <p:tgtEl>
                                          <p:spTgt spid="18"/>
                                        </p:tgtEl>
                                        <p:attrNameLst>
                                          <p:attrName>ppt_x</p:attrName>
                                        </p:attrNameLst>
                                      </p:cBhvr>
                                      <p:tavLst>
                                        <p:tav tm="0">
                                          <p:val>
                                            <p:strVal val="0-#ppt_w/2"/>
                                          </p:val>
                                        </p:tav>
                                        <p:tav tm="100000">
                                          <p:val>
                                            <p:strVal val="#ppt_x"/>
                                          </p:val>
                                        </p:tav>
                                      </p:tavLst>
                                    </p:anim>
                                    <p:anim calcmode="lin" valueType="num">
                                      <p:cBhvr additive="base">
                                        <p:cTn id="13" dur="500" fill="hold"/>
                                        <p:tgtEl>
                                          <p:spTgt spid="18"/>
                                        </p:tgtEl>
                                        <p:attrNameLst>
                                          <p:attrName>ppt_y</p:attrName>
                                        </p:attrNameLst>
                                      </p:cBhvr>
                                      <p:tavLst>
                                        <p:tav tm="0">
                                          <p:val>
                                            <p:strVal val="#ppt_y"/>
                                          </p:val>
                                        </p:tav>
                                        <p:tav tm="100000">
                                          <p:val>
                                            <p:strVal val="#ppt_y"/>
                                          </p:val>
                                        </p:tav>
                                      </p:tavLst>
                                    </p:anim>
                                  </p:childTnLst>
                                </p:cTn>
                              </p:par>
                              <p:par>
                                <p:cTn id="14" presetID="2" presetClass="entr" presetSubtype="8" fill="hold" grpId="0" nodeType="withEffect">
                                  <p:stCondLst>
                                    <p:cond delay="0"/>
                                  </p:stCondLst>
                                  <p:childTnLst>
                                    <p:set>
                                      <p:cBhvr>
                                        <p:cTn id="15" dur="1" fill="hold">
                                          <p:stCondLst>
                                            <p:cond delay="0"/>
                                          </p:stCondLst>
                                        </p:cTn>
                                        <p:tgtEl>
                                          <p:spTgt spid="21"/>
                                        </p:tgtEl>
                                        <p:attrNameLst>
                                          <p:attrName>style.visibility</p:attrName>
                                        </p:attrNameLst>
                                      </p:cBhvr>
                                      <p:to>
                                        <p:strVal val="visible"/>
                                      </p:to>
                                    </p:set>
                                    <p:anim calcmode="lin" valueType="num">
                                      <p:cBhvr additive="base">
                                        <p:cTn id="16" dur="500" fill="hold"/>
                                        <p:tgtEl>
                                          <p:spTgt spid="21"/>
                                        </p:tgtEl>
                                        <p:attrNameLst>
                                          <p:attrName>ppt_x</p:attrName>
                                        </p:attrNameLst>
                                      </p:cBhvr>
                                      <p:tavLst>
                                        <p:tav tm="0">
                                          <p:val>
                                            <p:strVal val="0-#ppt_w/2"/>
                                          </p:val>
                                        </p:tav>
                                        <p:tav tm="100000">
                                          <p:val>
                                            <p:strVal val="#ppt_x"/>
                                          </p:val>
                                        </p:tav>
                                      </p:tavLst>
                                    </p:anim>
                                    <p:anim calcmode="lin" valueType="num">
                                      <p:cBhvr additive="base">
                                        <p:cTn id="17" dur="500" fill="hold"/>
                                        <p:tgtEl>
                                          <p:spTgt spid="21"/>
                                        </p:tgtEl>
                                        <p:attrNameLst>
                                          <p:attrName>ppt_y</p:attrName>
                                        </p:attrNameLst>
                                      </p:cBhvr>
                                      <p:tavLst>
                                        <p:tav tm="0">
                                          <p:val>
                                            <p:strVal val="#ppt_y"/>
                                          </p:val>
                                        </p:tav>
                                        <p:tav tm="100000">
                                          <p:val>
                                            <p:strVal val="#ppt_y"/>
                                          </p:val>
                                        </p:tav>
                                      </p:tavLst>
                                    </p:anim>
                                  </p:childTnLst>
                                </p:cTn>
                              </p:par>
                              <p:par>
                                <p:cTn id="18" presetID="2" presetClass="entr" presetSubtype="8" fill="hold" grpId="0" nodeType="withEffect">
                                  <p:stCondLst>
                                    <p:cond delay="0"/>
                                  </p:stCondLst>
                                  <p:childTnLst>
                                    <p:set>
                                      <p:cBhvr>
                                        <p:cTn id="19" dur="1" fill="hold">
                                          <p:stCondLst>
                                            <p:cond delay="0"/>
                                          </p:stCondLst>
                                        </p:cTn>
                                        <p:tgtEl>
                                          <p:spTgt spid="23"/>
                                        </p:tgtEl>
                                        <p:attrNameLst>
                                          <p:attrName>style.visibility</p:attrName>
                                        </p:attrNameLst>
                                      </p:cBhvr>
                                      <p:to>
                                        <p:strVal val="visible"/>
                                      </p:to>
                                    </p:set>
                                    <p:anim calcmode="lin" valueType="num">
                                      <p:cBhvr additive="base">
                                        <p:cTn id="20" dur="500" fill="hold"/>
                                        <p:tgtEl>
                                          <p:spTgt spid="23"/>
                                        </p:tgtEl>
                                        <p:attrNameLst>
                                          <p:attrName>ppt_x</p:attrName>
                                        </p:attrNameLst>
                                      </p:cBhvr>
                                      <p:tavLst>
                                        <p:tav tm="0">
                                          <p:val>
                                            <p:strVal val="0-#ppt_w/2"/>
                                          </p:val>
                                        </p:tav>
                                        <p:tav tm="100000">
                                          <p:val>
                                            <p:strVal val="#ppt_x"/>
                                          </p:val>
                                        </p:tav>
                                      </p:tavLst>
                                    </p:anim>
                                    <p:anim calcmode="lin" valueType="num">
                                      <p:cBhvr additive="base">
                                        <p:cTn id="21" dur="500" fill="hold"/>
                                        <p:tgtEl>
                                          <p:spTgt spid="23"/>
                                        </p:tgtEl>
                                        <p:attrNameLst>
                                          <p:attrName>ppt_y</p:attrName>
                                        </p:attrNameLst>
                                      </p:cBhvr>
                                      <p:tavLst>
                                        <p:tav tm="0">
                                          <p:val>
                                            <p:strVal val="#ppt_y"/>
                                          </p:val>
                                        </p:tav>
                                        <p:tav tm="100000">
                                          <p:val>
                                            <p:strVal val="#ppt_y"/>
                                          </p:val>
                                        </p:tav>
                                      </p:tavLst>
                                    </p:anim>
                                  </p:childTnLst>
                                </p:cTn>
                              </p:par>
                              <p:par>
                                <p:cTn id="22" presetID="2" presetClass="entr" presetSubtype="8" fill="hold" grpId="0" nodeType="withEffect">
                                  <p:stCondLst>
                                    <p:cond delay="0"/>
                                  </p:stCondLst>
                                  <p:childTnLst>
                                    <p:set>
                                      <p:cBhvr>
                                        <p:cTn id="23" dur="1" fill="hold">
                                          <p:stCondLst>
                                            <p:cond delay="0"/>
                                          </p:stCondLst>
                                        </p:cTn>
                                        <p:tgtEl>
                                          <p:spTgt spid="24"/>
                                        </p:tgtEl>
                                        <p:attrNameLst>
                                          <p:attrName>style.visibility</p:attrName>
                                        </p:attrNameLst>
                                      </p:cBhvr>
                                      <p:to>
                                        <p:strVal val="visible"/>
                                      </p:to>
                                    </p:set>
                                    <p:anim calcmode="lin" valueType="num">
                                      <p:cBhvr additive="base">
                                        <p:cTn id="24" dur="500" fill="hold"/>
                                        <p:tgtEl>
                                          <p:spTgt spid="24"/>
                                        </p:tgtEl>
                                        <p:attrNameLst>
                                          <p:attrName>ppt_x</p:attrName>
                                        </p:attrNameLst>
                                      </p:cBhvr>
                                      <p:tavLst>
                                        <p:tav tm="0">
                                          <p:val>
                                            <p:strVal val="0-#ppt_w/2"/>
                                          </p:val>
                                        </p:tav>
                                        <p:tav tm="100000">
                                          <p:val>
                                            <p:strVal val="#ppt_x"/>
                                          </p:val>
                                        </p:tav>
                                      </p:tavLst>
                                    </p:anim>
                                    <p:anim calcmode="lin" valueType="num">
                                      <p:cBhvr additive="base">
                                        <p:cTn id="25" dur="500" fill="hold"/>
                                        <p:tgtEl>
                                          <p:spTgt spid="24"/>
                                        </p:tgtEl>
                                        <p:attrNameLst>
                                          <p:attrName>ppt_y</p:attrName>
                                        </p:attrNameLst>
                                      </p:cBhvr>
                                      <p:tavLst>
                                        <p:tav tm="0">
                                          <p:val>
                                            <p:strVal val="#ppt_y"/>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fade">
                                      <p:cBhvr>
                                        <p:cTn id="33" dur="500"/>
                                        <p:tgtEl>
                                          <p:spTgt spid="14"/>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1026"/>
                                        </p:tgtEl>
                                        <p:attrNameLst>
                                          <p:attrName>style.visibility</p:attrName>
                                        </p:attrNameLst>
                                      </p:cBhvr>
                                      <p:to>
                                        <p:strVal val="visible"/>
                                      </p:to>
                                    </p:set>
                                    <p:animEffect transition="in" filter="fade">
                                      <p:cBhvr>
                                        <p:cTn id="38" dur="500"/>
                                        <p:tgtEl>
                                          <p:spTgt spid="1026"/>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6"/>
                                        </p:tgtEl>
                                        <p:attrNameLst>
                                          <p:attrName>style.visibility</p:attrName>
                                        </p:attrNameLst>
                                      </p:cBhvr>
                                      <p:to>
                                        <p:strVal val="visible"/>
                                      </p:to>
                                    </p:set>
                                    <p:animEffect transition="in" filter="fade">
                                      <p:cBhvr>
                                        <p:cTn id="41"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4" grpId="0"/>
      <p:bldP spid="16" grpId="0"/>
      <p:bldP spid="18" grpId="0"/>
      <p:bldP spid="21" grpId="0"/>
      <p:bldP spid="23" grpId="0"/>
      <p:bldP spid="2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solidFill>
            <a:schemeClr val="accent4">
              <a:lumMod val="20000"/>
              <a:lumOff val="80000"/>
            </a:schemeClr>
          </a:solidFill>
        </p:spPr>
        <p:txBody>
          <a:bodyPr/>
          <a:lstStyle/>
          <a:p>
            <a:endParaRPr lang="en-US" sz="2700" dirty="0"/>
          </a:p>
        </p:txBody>
      </p:sp>
      <p:sp>
        <p:nvSpPr>
          <p:cNvPr id="8" name="TextBox 8"/>
          <p:cNvSpPr txBox="1"/>
          <p:nvPr/>
        </p:nvSpPr>
        <p:spPr>
          <a:xfrm>
            <a:off x="1371600" y="495300"/>
            <a:ext cx="15124688" cy="1000274"/>
          </a:xfrm>
          <a:prstGeom prst="rect">
            <a:avLst/>
          </a:prstGeom>
        </p:spPr>
        <p:txBody>
          <a:bodyPr lIns="0" tIns="0" rIns="0" bIns="0" rtlCol="0" anchor="t">
            <a:spAutoFit/>
          </a:bodyPr>
          <a:lstStyle/>
          <a:p>
            <a:pPr algn="ctr">
              <a:lnSpc>
                <a:spcPts val="7800"/>
              </a:lnSpc>
            </a:pPr>
            <a:r>
              <a:rPr lang="en-US" sz="7200" b="1" dirty="0">
                <a:solidFill>
                  <a:schemeClr val="tx2">
                    <a:lumMod val="75000"/>
                  </a:schemeClr>
                </a:solidFill>
                <a:latin typeface="HK Modular"/>
                <a:ea typeface="HK Modular"/>
                <a:cs typeface="HK Modular"/>
                <a:sym typeface="HK Modular"/>
              </a:rPr>
              <a:t>PROJECT OVERVIEW:</a:t>
            </a:r>
          </a:p>
        </p:txBody>
      </p:sp>
      <p:sp>
        <p:nvSpPr>
          <p:cNvPr id="9" name="TextBox 9"/>
          <p:cNvSpPr txBox="1"/>
          <p:nvPr/>
        </p:nvSpPr>
        <p:spPr>
          <a:xfrm>
            <a:off x="4572752" y="4684421"/>
            <a:ext cx="9291527" cy="548612"/>
          </a:xfrm>
          <a:prstGeom prst="rect">
            <a:avLst/>
          </a:prstGeom>
        </p:spPr>
        <p:txBody>
          <a:bodyPr wrap="square" lIns="0" tIns="0" rIns="0" bIns="0" rtlCol="0" anchor="t">
            <a:spAutoFit/>
          </a:bodyPr>
          <a:lstStyle/>
          <a:p>
            <a:pPr algn="just">
              <a:lnSpc>
                <a:spcPts val="4550"/>
              </a:lnSpc>
            </a:pPr>
            <a:endParaRPr lang="en-US" sz="3600" b="1" spc="50" dirty="0">
              <a:ln w="0"/>
              <a:solidFill>
                <a:schemeClr val="bg2"/>
              </a:solidFill>
              <a:effectLst>
                <a:innerShdw blurRad="63500" dist="50800" dir="13500000">
                  <a:srgbClr val="000000">
                    <a:alpha val="50000"/>
                  </a:srgbClr>
                </a:innerShdw>
              </a:effectLst>
              <a:latin typeface="Aileron"/>
              <a:ea typeface="Aileron"/>
              <a:cs typeface="Aileron"/>
              <a:sym typeface="Aileron"/>
            </a:endParaRPr>
          </a:p>
        </p:txBody>
      </p:sp>
      <p:sp>
        <p:nvSpPr>
          <p:cNvPr id="11" name="TextBox 10"/>
          <p:cNvSpPr txBox="1"/>
          <p:nvPr/>
        </p:nvSpPr>
        <p:spPr>
          <a:xfrm>
            <a:off x="2952244" y="1647005"/>
            <a:ext cx="11963400" cy="3139321"/>
          </a:xfrm>
          <a:prstGeom prst="rect">
            <a:avLst/>
          </a:prstGeom>
          <a:noFill/>
        </p:spPr>
        <p:txBody>
          <a:bodyPr wrap="square" rtlCol="0">
            <a:spAutoFit/>
          </a:bodyPr>
          <a:lstStyle/>
          <a:p>
            <a:pPr algn="just"/>
            <a:r>
              <a:rPr lang="en-US" sz="3600" spc="50" dirty="0">
                <a:ln w="0"/>
                <a:solidFill>
                  <a:schemeClr val="tx1">
                    <a:lumMod val="95000"/>
                    <a:lumOff val="5000"/>
                  </a:schemeClr>
                </a:solidFill>
                <a:effectLst>
                  <a:innerShdw blurRad="63500" dist="50800" dir="13500000">
                    <a:srgbClr val="000000">
                      <a:alpha val="50000"/>
                    </a:srgbClr>
                  </a:innerShdw>
                </a:effectLst>
                <a:ea typeface="Aileron"/>
                <a:cs typeface="Aileron"/>
                <a:sym typeface="Aileron"/>
              </a:rPr>
              <a:t>The purpose of this project is to develop a system for detecting multiple lanes in autonomous vehicles. Using neural networks, the system will help vehicles identify lanes efficiently, improving their ability to follow traffic rules and ensure safe driving, especially in complex environments.</a:t>
            </a:r>
          </a:p>
          <a:p>
            <a:endParaRPr lang="en-US" dirty="0"/>
          </a:p>
        </p:txBody>
      </p:sp>
      <p:pic>
        <p:nvPicPr>
          <p:cNvPr id="12" name="Picture 11">
            <a:extLst>
              <a:ext uri="{FF2B5EF4-FFF2-40B4-BE49-F238E27FC236}">
                <a16:creationId xmlns:a16="http://schemas.microsoft.com/office/drawing/2014/main" id="{EEEFAC60-2919-AE12-DCB3-A292A2878CFC}"/>
              </a:ext>
            </a:extLst>
          </p:cNvPr>
          <p:cNvPicPr>
            <a:picLocks noChangeAspect="1"/>
          </p:cNvPicPr>
          <p:nvPr/>
        </p:nvPicPr>
        <p:blipFill rotWithShape="1">
          <a:blip r:embed="rId2">
            <a:extLst>
              <a:ext uri="{28A0092B-C50C-407E-A947-70E740481C1C}">
                <a14:useLocalDpi xmlns:a14="http://schemas.microsoft.com/office/drawing/2010/main" val="0"/>
              </a:ext>
            </a:extLst>
          </a:blip>
          <a:srcRect l="4456" r="2418" b="10949"/>
          <a:stretch/>
        </p:blipFill>
        <p:spPr>
          <a:xfrm>
            <a:off x="1752600" y="4756420"/>
            <a:ext cx="7010400" cy="5076319"/>
          </a:xfrm>
          <a:prstGeom prst="rect">
            <a:avLst/>
          </a:prstGeom>
          <a:ln>
            <a:noFill/>
          </a:ln>
          <a:effectLst>
            <a:softEdge rad="112500"/>
          </a:effectLst>
        </p:spPr>
      </p:pic>
      <p:sp>
        <p:nvSpPr>
          <p:cNvPr id="13" name="TextBox 12"/>
          <p:cNvSpPr txBox="1"/>
          <p:nvPr/>
        </p:nvSpPr>
        <p:spPr>
          <a:xfrm>
            <a:off x="3162300" y="9825335"/>
            <a:ext cx="4876800" cy="923330"/>
          </a:xfrm>
          <a:prstGeom prst="rect">
            <a:avLst/>
          </a:prstGeom>
          <a:noFill/>
        </p:spPr>
        <p:txBody>
          <a:bodyPr wrap="square" rtlCol="0">
            <a:spAutoFit/>
          </a:bodyPr>
          <a:lstStyle/>
          <a:p>
            <a:r>
              <a:rPr lang="en-US" dirty="0"/>
              <a:t>Fig. 3. A Multiple Lane Detection</a:t>
            </a:r>
            <a:r>
              <a:rPr lang="en-US" dirty="0">
                <a:solidFill>
                  <a:schemeClr val="accent1"/>
                </a:solidFill>
              </a:rPr>
              <a:t> </a:t>
            </a:r>
            <a:r>
              <a:rPr lang="en-US" sz="800" dirty="0">
                <a:solidFill>
                  <a:schemeClr val="accent1"/>
                </a:solidFill>
              </a:rPr>
              <a:t>[6] </a:t>
            </a:r>
            <a:endParaRPr lang="en-US" sz="800" dirty="0"/>
          </a:p>
          <a:p>
            <a:endParaRPr lang="en-US" dirty="0"/>
          </a:p>
          <a:p>
            <a:endParaRPr lang="en-US" dirty="0"/>
          </a:p>
        </p:txBody>
      </p:sp>
      <p:pic>
        <p:nvPicPr>
          <p:cNvPr id="14" name="Picture 13"/>
          <p:cNvPicPr>
            <a:picLocks noChangeAspect="1"/>
          </p:cNvPicPr>
          <p:nvPr/>
        </p:nvPicPr>
        <p:blipFill rotWithShape="1">
          <a:blip r:embed="rId3">
            <a:extLst>
              <a:ext uri="{28A0092B-C50C-407E-A947-70E740481C1C}">
                <a14:useLocalDpi xmlns:a14="http://schemas.microsoft.com/office/drawing/2010/main" val="0"/>
              </a:ext>
            </a:extLst>
          </a:blip>
          <a:srcRect t="2547" b="17122"/>
          <a:stretch/>
        </p:blipFill>
        <p:spPr>
          <a:xfrm>
            <a:off x="10058400" y="4756420"/>
            <a:ext cx="6675591" cy="5133543"/>
          </a:xfrm>
          <a:prstGeom prst="rect">
            <a:avLst/>
          </a:prstGeom>
          <a:ln>
            <a:noFill/>
          </a:ln>
          <a:effectLst>
            <a:softEdge rad="112500"/>
          </a:effectLst>
        </p:spPr>
      </p:pic>
      <p:sp>
        <p:nvSpPr>
          <p:cNvPr id="15" name="TextBox 14"/>
          <p:cNvSpPr txBox="1"/>
          <p:nvPr/>
        </p:nvSpPr>
        <p:spPr>
          <a:xfrm>
            <a:off x="12150081" y="9845546"/>
            <a:ext cx="4339279" cy="646331"/>
          </a:xfrm>
          <a:prstGeom prst="rect">
            <a:avLst/>
          </a:prstGeom>
          <a:noFill/>
        </p:spPr>
        <p:txBody>
          <a:bodyPr wrap="square" rtlCol="0">
            <a:spAutoFit/>
          </a:bodyPr>
          <a:lstStyle/>
          <a:p>
            <a:r>
              <a:rPr lang="en-US" dirty="0">
                <a:solidFill>
                  <a:schemeClr val="tx1">
                    <a:lumMod val="95000"/>
                    <a:lumOff val="5000"/>
                  </a:schemeClr>
                </a:solidFill>
              </a:rPr>
              <a:t>Fig. 4. Multi-Lane Roadway</a:t>
            </a:r>
          </a:p>
          <a:p>
            <a:endParaRPr lang="en-US" dirty="0"/>
          </a:p>
        </p:txBody>
      </p:sp>
      <p:sp>
        <p:nvSpPr>
          <p:cNvPr id="16" name="TextBox 15"/>
          <p:cNvSpPr txBox="1"/>
          <p:nvPr/>
        </p:nvSpPr>
        <p:spPr>
          <a:xfrm>
            <a:off x="16935359" y="9465910"/>
            <a:ext cx="470401" cy="523220"/>
          </a:xfrm>
          <a:prstGeom prst="rect">
            <a:avLst/>
          </a:prstGeom>
          <a:noFill/>
        </p:spPr>
        <p:txBody>
          <a:bodyPr wrap="square" rtlCol="0">
            <a:spAutoFit/>
          </a:bodyPr>
          <a:lstStyle/>
          <a:p>
            <a:r>
              <a:rPr lang="en-US" sz="2800" b="1" dirty="0"/>
              <a:t>4</a:t>
            </a:r>
          </a:p>
        </p:txBody>
      </p:sp>
      <p:pic>
        <p:nvPicPr>
          <p:cNvPr id="17" name="Picture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980824" y="141119"/>
            <a:ext cx="1112123" cy="1117088"/>
          </a:xfrm>
          <a:prstGeom prst="rect">
            <a:avLst/>
          </a:prstGeom>
        </p:spPr>
      </p:pic>
    </p:spTree>
    <p:extLst>
      <p:ext uri="{BB962C8B-B14F-4D97-AF65-F5344CB8AC3E}">
        <p14:creationId xmlns:p14="http://schemas.microsoft.com/office/powerpoint/2010/main" val="3707696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1000"/>
                                        <p:tgtEl>
                                          <p:spTgt spid="11"/>
                                        </p:tgtEl>
                                      </p:cBhvr>
                                    </p:animEffect>
                                    <p:anim calcmode="lin" valueType="num">
                                      <p:cBhvr>
                                        <p:cTn id="15" dur="1000" fill="hold"/>
                                        <p:tgtEl>
                                          <p:spTgt spid="11"/>
                                        </p:tgtEl>
                                        <p:attrNameLst>
                                          <p:attrName>ppt_x</p:attrName>
                                        </p:attrNameLst>
                                      </p:cBhvr>
                                      <p:tavLst>
                                        <p:tav tm="0">
                                          <p:val>
                                            <p:strVal val="#ppt_x"/>
                                          </p:val>
                                        </p:tav>
                                        <p:tav tm="100000">
                                          <p:val>
                                            <p:strVal val="#ppt_x"/>
                                          </p:val>
                                        </p:tav>
                                      </p:tavLst>
                                    </p:anim>
                                    <p:anim calcmode="lin" valueType="num">
                                      <p:cBhvr>
                                        <p:cTn id="16"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2" fill="hold" nodeType="clickEffect">
                                  <p:stCondLst>
                                    <p:cond delay="0"/>
                                  </p:stCondLst>
                                  <p:childTnLst>
                                    <p:set>
                                      <p:cBhvr>
                                        <p:cTn id="20" dur="1" fill="hold">
                                          <p:stCondLst>
                                            <p:cond delay="0"/>
                                          </p:stCondLst>
                                        </p:cTn>
                                        <p:tgtEl>
                                          <p:spTgt spid="14"/>
                                        </p:tgtEl>
                                        <p:attrNameLst>
                                          <p:attrName>style.visibility</p:attrName>
                                        </p:attrNameLst>
                                      </p:cBhvr>
                                      <p:to>
                                        <p:strVal val="visible"/>
                                      </p:to>
                                    </p:set>
                                    <p:anim calcmode="lin" valueType="num">
                                      <p:cBhvr additive="base">
                                        <p:cTn id="21" dur="500" fill="hold"/>
                                        <p:tgtEl>
                                          <p:spTgt spid="14"/>
                                        </p:tgtEl>
                                        <p:attrNameLst>
                                          <p:attrName>ppt_x</p:attrName>
                                        </p:attrNameLst>
                                      </p:cBhvr>
                                      <p:tavLst>
                                        <p:tav tm="0">
                                          <p:val>
                                            <p:strVal val="1+#ppt_w/2"/>
                                          </p:val>
                                        </p:tav>
                                        <p:tav tm="100000">
                                          <p:val>
                                            <p:strVal val="#ppt_x"/>
                                          </p:val>
                                        </p:tav>
                                      </p:tavLst>
                                    </p:anim>
                                    <p:anim calcmode="lin" valueType="num">
                                      <p:cBhvr additive="base">
                                        <p:cTn id="22" dur="500" fill="hold"/>
                                        <p:tgtEl>
                                          <p:spTgt spid="14"/>
                                        </p:tgtEl>
                                        <p:attrNameLst>
                                          <p:attrName>ppt_y</p:attrName>
                                        </p:attrNameLst>
                                      </p:cBhvr>
                                      <p:tavLst>
                                        <p:tav tm="0">
                                          <p:val>
                                            <p:strVal val="#ppt_y"/>
                                          </p:val>
                                        </p:tav>
                                        <p:tav tm="100000">
                                          <p:val>
                                            <p:strVal val="#ppt_y"/>
                                          </p:val>
                                        </p:tav>
                                      </p:tavLst>
                                    </p:anim>
                                  </p:childTnLst>
                                </p:cTn>
                              </p:par>
                              <p:par>
                                <p:cTn id="23" presetID="2" presetClass="entr" presetSubtype="8"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anim calcmode="lin" valueType="num">
                                      <p:cBhvr additive="base">
                                        <p:cTn id="25" dur="500" fill="hold"/>
                                        <p:tgtEl>
                                          <p:spTgt spid="12"/>
                                        </p:tgtEl>
                                        <p:attrNameLst>
                                          <p:attrName>ppt_x</p:attrName>
                                        </p:attrNameLst>
                                      </p:cBhvr>
                                      <p:tavLst>
                                        <p:tav tm="0">
                                          <p:val>
                                            <p:strVal val="0-#ppt_w/2"/>
                                          </p:val>
                                        </p:tav>
                                        <p:tav tm="100000">
                                          <p:val>
                                            <p:strVal val="#ppt_x"/>
                                          </p:val>
                                        </p:tav>
                                      </p:tavLst>
                                    </p:anim>
                                    <p:anim calcmode="lin" valueType="num">
                                      <p:cBhvr additive="base">
                                        <p:cTn id="26"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2"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anim calcmode="lin" valueType="num">
                                      <p:cBhvr additive="base">
                                        <p:cTn id="31" dur="500" fill="hold"/>
                                        <p:tgtEl>
                                          <p:spTgt spid="15"/>
                                        </p:tgtEl>
                                        <p:attrNameLst>
                                          <p:attrName>ppt_x</p:attrName>
                                        </p:attrNameLst>
                                      </p:cBhvr>
                                      <p:tavLst>
                                        <p:tav tm="0">
                                          <p:val>
                                            <p:strVal val="1+#ppt_w/2"/>
                                          </p:val>
                                        </p:tav>
                                        <p:tav tm="100000">
                                          <p:val>
                                            <p:strVal val="#ppt_x"/>
                                          </p:val>
                                        </p:tav>
                                      </p:tavLst>
                                    </p:anim>
                                    <p:anim calcmode="lin" valueType="num">
                                      <p:cBhvr additive="base">
                                        <p:cTn id="32" dur="500" fill="hold"/>
                                        <p:tgtEl>
                                          <p:spTgt spid="15"/>
                                        </p:tgtEl>
                                        <p:attrNameLst>
                                          <p:attrName>ppt_y</p:attrName>
                                        </p:attrNameLst>
                                      </p:cBhvr>
                                      <p:tavLst>
                                        <p:tav tm="0">
                                          <p:val>
                                            <p:strVal val="#ppt_y"/>
                                          </p:val>
                                        </p:tav>
                                        <p:tav tm="100000">
                                          <p:val>
                                            <p:strVal val="#ppt_y"/>
                                          </p:val>
                                        </p:tav>
                                      </p:tavLst>
                                    </p:anim>
                                  </p:childTnLst>
                                </p:cTn>
                              </p:par>
                              <p:par>
                                <p:cTn id="33" presetID="2" presetClass="entr" presetSubtype="8"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 calcmode="lin" valueType="num">
                                      <p:cBhvr additive="base">
                                        <p:cTn id="35" dur="500" fill="hold"/>
                                        <p:tgtEl>
                                          <p:spTgt spid="13"/>
                                        </p:tgtEl>
                                        <p:attrNameLst>
                                          <p:attrName>ppt_x</p:attrName>
                                        </p:attrNameLst>
                                      </p:cBhvr>
                                      <p:tavLst>
                                        <p:tav tm="0">
                                          <p:val>
                                            <p:strVal val="0-#ppt_w/2"/>
                                          </p:val>
                                        </p:tav>
                                        <p:tav tm="100000">
                                          <p:val>
                                            <p:strVal val="#ppt_x"/>
                                          </p:val>
                                        </p:tav>
                                      </p:tavLst>
                                    </p:anim>
                                    <p:anim calcmode="lin" valueType="num">
                                      <p:cBhvr additive="base">
                                        <p:cTn id="36" dur="50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p:bldP spid="13" grpId="0"/>
      <p:bldP spid="1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48765" r="-11111" b="-48765"/>
            </a:stretch>
          </a:blipFill>
        </p:spPr>
      </p:sp>
      <p:sp>
        <p:nvSpPr>
          <p:cNvPr id="3" name="Freeform 3"/>
          <p:cNvSpPr/>
          <p:nvPr/>
        </p:nvSpPr>
        <p:spPr>
          <a:xfrm rot="5400000">
            <a:off x="0" y="-5691818"/>
            <a:ext cx="18288000" cy="18288000"/>
          </a:xfrm>
          <a:custGeom>
            <a:avLst/>
            <a:gdLst/>
            <a:ahLst/>
            <a:cxnLst/>
            <a:rect l="l" t="t" r="r" b="b"/>
            <a:pathLst>
              <a:path w="18288000" h="18288000">
                <a:moveTo>
                  <a:pt x="0" y="0"/>
                </a:moveTo>
                <a:lnTo>
                  <a:pt x="18288000" y="0"/>
                </a:lnTo>
                <a:lnTo>
                  <a:pt x="18288000" y="18288000"/>
                </a:lnTo>
                <a:lnTo>
                  <a:pt x="0" y="18288000"/>
                </a:lnTo>
                <a:lnTo>
                  <a:pt x="0" y="0"/>
                </a:lnTo>
                <a:close/>
              </a:path>
            </a:pathLst>
          </a:custGeom>
          <a:solidFill>
            <a:schemeClr val="accent4">
              <a:lumMod val="20000"/>
              <a:lumOff val="80000"/>
            </a:schemeClr>
          </a:solidFill>
        </p:spPr>
        <p:txBody>
          <a:bodyPr/>
          <a:lstStyle/>
          <a:p>
            <a:r>
              <a:rPr lang="en-US" dirty="0"/>
              <a:t>`</a:t>
            </a:r>
          </a:p>
        </p:txBody>
      </p:sp>
      <p:sp>
        <p:nvSpPr>
          <p:cNvPr id="4" name="TextBox 4"/>
          <p:cNvSpPr txBox="1"/>
          <p:nvPr/>
        </p:nvSpPr>
        <p:spPr>
          <a:xfrm>
            <a:off x="768358" y="1704909"/>
            <a:ext cx="6916738" cy="1747273"/>
          </a:xfrm>
          <a:prstGeom prst="rect">
            <a:avLst/>
          </a:prstGeom>
        </p:spPr>
        <p:txBody>
          <a:bodyPr lIns="0" tIns="0" rIns="0" bIns="0" rtlCol="0" anchor="t">
            <a:spAutoFit/>
          </a:bodyPr>
          <a:lstStyle/>
          <a:p>
            <a:pPr lvl="0">
              <a:lnSpc>
                <a:spcPct val="150000"/>
              </a:lnSpc>
              <a:spcBef>
                <a:spcPct val="0"/>
              </a:spcBef>
            </a:pPr>
            <a:r>
              <a:rPr lang="en-US" sz="4000" dirty="0">
                <a:solidFill>
                  <a:schemeClr val="tx1">
                    <a:lumMod val="95000"/>
                    <a:lumOff val="5000"/>
                  </a:schemeClr>
                </a:solidFill>
              </a:rPr>
              <a:t>Helps drivers stay in the correct lane.</a:t>
            </a:r>
            <a:endParaRPr lang="en-US" sz="4000" u="none" dirty="0">
              <a:solidFill>
                <a:schemeClr val="tx1">
                  <a:lumMod val="95000"/>
                  <a:lumOff val="5000"/>
                </a:schemeClr>
              </a:solidFill>
              <a:latin typeface="Open Sauce"/>
              <a:ea typeface="Open Sauce"/>
              <a:cs typeface="Open Sauce"/>
              <a:sym typeface="Open Sauce"/>
            </a:endParaRPr>
          </a:p>
        </p:txBody>
      </p:sp>
      <p:grpSp>
        <p:nvGrpSpPr>
          <p:cNvPr id="5" name="Group 5"/>
          <p:cNvGrpSpPr/>
          <p:nvPr/>
        </p:nvGrpSpPr>
        <p:grpSpPr>
          <a:xfrm>
            <a:off x="731817" y="708147"/>
            <a:ext cx="1301010" cy="1301010"/>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p:spPr>
        </p:sp>
        <p:sp>
          <p:nvSpPr>
            <p:cNvPr id="7" name="TextBox 7"/>
            <p:cNvSpPr txBox="1"/>
            <p:nvPr/>
          </p:nvSpPr>
          <p:spPr>
            <a:xfrm>
              <a:off x="76200" y="-19050"/>
              <a:ext cx="660400" cy="755650"/>
            </a:xfrm>
            <a:prstGeom prst="rect">
              <a:avLst/>
            </a:prstGeom>
          </p:spPr>
          <p:txBody>
            <a:bodyPr lIns="50800" tIns="50800" rIns="50800" bIns="50800" rtlCol="0" anchor="ctr"/>
            <a:lstStyle/>
            <a:p>
              <a:pPr algn="l">
                <a:lnSpc>
                  <a:spcPts val="6020"/>
                </a:lnSpc>
              </a:pPr>
              <a:r>
                <a:rPr lang="en-US" sz="4300" b="1" dirty="0">
                  <a:solidFill>
                    <a:schemeClr val="tx1">
                      <a:lumMod val="95000"/>
                      <a:lumOff val="5000"/>
                    </a:schemeClr>
                  </a:solidFill>
                  <a:latin typeface="HK Modular"/>
                  <a:ea typeface="HK Modular"/>
                  <a:cs typeface="HK Modular"/>
                  <a:sym typeface="HK Modular"/>
                </a:rPr>
                <a:t>1.</a:t>
              </a:r>
            </a:p>
          </p:txBody>
        </p:sp>
      </p:grpSp>
      <p:grpSp>
        <p:nvGrpSpPr>
          <p:cNvPr id="8" name="Group 8"/>
          <p:cNvGrpSpPr/>
          <p:nvPr/>
        </p:nvGrpSpPr>
        <p:grpSpPr>
          <a:xfrm>
            <a:off x="750087" y="3776015"/>
            <a:ext cx="1301010" cy="1301010"/>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p:spPr>
        </p:sp>
        <p:sp>
          <p:nvSpPr>
            <p:cNvPr id="10" name="TextBox 10"/>
            <p:cNvSpPr txBox="1"/>
            <p:nvPr/>
          </p:nvSpPr>
          <p:spPr>
            <a:xfrm>
              <a:off x="76200" y="-19050"/>
              <a:ext cx="660400" cy="755650"/>
            </a:xfrm>
            <a:prstGeom prst="rect">
              <a:avLst/>
            </a:prstGeom>
          </p:spPr>
          <p:txBody>
            <a:bodyPr lIns="50800" tIns="50800" rIns="50800" bIns="50800" rtlCol="0" anchor="ctr"/>
            <a:lstStyle/>
            <a:p>
              <a:pPr algn="l">
                <a:lnSpc>
                  <a:spcPts val="6020"/>
                </a:lnSpc>
              </a:pPr>
              <a:r>
                <a:rPr lang="en-US" sz="4300" b="1" dirty="0">
                  <a:solidFill>
                    <a:schemeClr val="tx1">
                      <a:lumMod val="95000"/>
                      <a:lumOff val="5000"/>
                    </a:schemeClr>
                  </a:solidFill>
                  <a:latin typeface="HK Modular"/>
                  <a:ea typeface="HK Modular"/>
                  <a:cs typeface="HK Modular"/>
                  <a:sym typeface="HK Modular"/>
                </a:rPr>
                <a:t>2.</a:t>
              </a:r>
            </a:p>
          </p:txBody>
        </p:sp>
      </p:grpSp>
      <p:grpSp>
        <p:nvGrpSpPr>
          <p:cNvPr id="11" name="Group 11"/>
          <p:cNvGrpSpPr/>
          <p:nvPr/>
        </p:nvGrpSpPr>
        <p:grpSpPr>
          <a:xfrm>
            <a:off x="768358" y="7070399"/>
            <a:ext cx="1301010" cy="1301010"/>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p:spPr>
        </p:sp>
        <p:sp>
          <p:nvSpPr>
            <p:cNvPr id="13" name="TextBox 13"/>
            <p:cNvSpPr txBox="1"/>
            <p:nvPr/>
          </p:nvSpPr>
          <p:spPr>
            <a:xfrm>
              <a:off x="76200" y="-19050"/>
              <a:ext cx="660400" cy="755650"/>
            </a:xfrm>
            <a:prstGeom prst="rect">
              <a:avLst/>
            </a:prstGeom>
          </p:spPr>
          <p:txBody>
            <a:bodyPr lIns="50800" tIns="50800" rIns="50800" bIns="50800" rtlCol="0" anchor="ctr"/>
            <a:lstStyle/>
            <a:p>
              <a:pPr algn="l">
                <a:lnSpc>
                  <a:spcPts val="6020"/>
                </a:lnSpc>
              </a:pPr>
              <a:r>
                <a:rPr lang="en-US" sz="4300" b="1" dirty="0">
                  <a:solidFill>
                    <a:schemeClr val="tx1">
                      <a:lumMod val="95000"/>
                      <a:lumOff val="5000"/>
                    </a:schemeClr>
                  </a:solidFill>
                  <a:latin typeface="HK Modular"/>
                  <a:ea typeface="HK Modular"/>
                  <a:cs typeface="HK Modular"/>
                  <a:sym typeface="HK Modular"/>
                </a:rPr>
                <a:t>3.</a:t>
              </a:r>
            </a:p>
          </p:txBody>
        </p:sp>
      </p:grpSp>
      <p:sp>
        <p:nvSpPr>
          <p:cNvPr id="15" name="TextBox 15"/>
          <p:cNvSpPr txBox="1"/>
          <p:nvPr/>
        </p:nvSpPr>
        <p:spPr>
          <a:xfrm>
            <a:off x="782745" y="8249440"/>
            <a:ext cx="6935008" cy="1747273"/>
          </a:xfrm>
          <a:prstGeom prst="rect">
            <a:avLst/>
          </a:prstGeom>
        </p:spPr>
        <p:txBody>
          <a:bodyPr lIns="0" tIns="0" rIns="0" bIns="0" rtlCol="0" anchor="t">
            <a:spAutoFit/>
          </a:bodyPr>
          <a:lstStyle/>
          <a:p>
            <a:pPr lvl="0">
              <a:lnSpc>
                <a:spcPct val="150000"/>
              </a:lnSpc>
              <a:spcBef>
                <a:spcPct val="0"/>
              </a:spcBef>
            </a:pPr>
            <a:r>
              <a:rPr lang="en-US" sz="4000" dirty="0">
                <a:solidFill>
                  <a:schemeClr val="tx1">
                    <a:lumMod val="95000"/>
                    <a:lumOff val="5000"/>
                  </a:schemeClr>
                </a:solidFill>
              </a:rPr>
              <a:t>Enhances safety in complex road conditions.</a:t>
            </a:r>
            <a:endParaRPr lang="en-US" sz="4000" u="none" dirty="0">
              <a:solidFill>
                <a:schemeClr val="tx1">
                  <a:lumMod val="95000"/>
                  <a:lumOff val="5000"/>
                </a:schemeClr>
              </a:solidFill>
              <a:latin typeface="Open Sauce"/>
              <a:ea typeface="Open Sauce"/>
              <a:cs typeface="Open Sauce"/>
              <a:sym typeface="Open Sauce"/>
            </a:endParaRPr>
          </a:p>
        </p:txBody>
      </p:sp>
      <p:sp>
        <p:nvSpPr>
          <p:cNvPr id="18" name="TextBox 18"/>
          <p:cNvSpPr txBox="1"/>
          <p:nvPr/>
        </p:nvSpPr>
        <p:spPr>
          <a:xfrm>
            <a:off x="890329" y="226410"/>
            <a:ext cx="14959272" cy="2031325"/>
          </a:xfrm>
          <a:prstGeom prst="rect">
            <a:avLst/>
          </a:prstGeom>
        </p:spPr>
        <p:txBody>
          <a:bodyPr wrap="square" lIns="0" tIns="0" rIns="0" bIns="0" rtlCol="0" anchor="t">
            <a:spAutoFit/>
          </a:bodyPr>
          <a:lstStyle/>
          <a:p>
            <a:pPr algn="r"/>
            <a:r>
              <a:rPr lang="en-US" sz="6600" dirty="0">
                <a:solidFill>
                  <a:schemeClr val="tx2">
                    <a:lumMod val="75000"/>
                  </a:schemeClr>
                </a:solidFill>
                <a:latin typeface="HK Modular" charset="0"/>
                <a:ea typeface="HK Modular"/>
                <a:cs typeface="HK Modular"/>
                <a:sym typeface="HK Modular"/>
              </a:rPr>
              <a:t>Why multi-lane is important?</a:t>
            </a:r>
          </a:p>
        </p:txBody>
      </p:sp>
      <p:sp>
        <p:nvSpPr>
          <p:cNvPr id="19" name="TextBox 19"/>
          <p:cNvSpPr txBox="1"/>
          <p:nvPr/>
        </p:nvSpPr>
        <p:spPr>
          <a:xfrm>
            <a:off x="720931" y="4930681"/>
            <a:ext cx="7648554" cy="1747273"/>
          </a:xfrm>
          <a:prstGeom prst="rect">
            <a:avLst/>
          </a:prstGeom>
        </p:spPr>
        <p:txBody>
          <a:bodyPr wrap="square" lIns="0" tIns="0" rIns="0" bIns="0" rtlCol="0" anchor="t">
            <a:spAutoFit/>
          </a:bodyPr>
          <a:lstStyle/>
          <a:p>
            <a:pPr lvl="0">
              <a:lnSpc>
                <a:spcPct val="150000"/>
              </a:lnSpc>
              <a:spcBef>
                <a:spcPct val="0"/>
              </a:spcBef>
            </a:pPr>
            <a:r>
              <a:rPr lang="en-US" sz="4000" dirty="0">
                <a:solidFill>
                  <a:schemeClr val="tx1">
                    <a:lumMod val="95000"/>
                    <a:lumOff val="5000"/>
                  </a:schemeClr>
                </a:solidFill>
              </a:rPr>
              <a:t>Improves traffic flow by detecting multiple lanes.</a:t>
            </a:r>
            <a:endParaRPr lang="en-US" sz="4000" u="none" dirty="0">
              <a:solidFill>
                <a:schemeClr val="tx1">
                  <a:lumMod val="95000"/>
                  <a:lumOff val="5000"/>
                </a:schemeClr>
              </a:solidFill>
              <a:latin typeface="Open Sauce"/>
              <a:ea typeface="Open Sauce"/>
              <a:cs typeface="Open Sauce"/>
              <a:sym typeface="Open Sauce"/>
            </a:endParaRPr>
          </a:p>
        </p:txBody>
      </p:sp>
      <p:pic>
        <p:nvPicPr>
          <p:cNvPr id="25" name="Picture 2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52214" y="3110110"/>
            <a:ext cx="9284671" cy="5567768"/>
          </a:xfrm>
          <a:prstGeom prst="rect">
            <a:avLst/>
          </a:prstGeom>
        </p:spPr>
      </p:pic>
      <p:sp>
        <p:nvSpPr>
          <p:cNvPr id="20" name="TextBox 19"/>
          <p:cNvSpPr txBox="1"/>
          <p:nvPr/>
        </p:nvSpPr>
        <p:spPr>
          <a:xfrm>
            <a:off x="16935359" y="9465910"/>
            <a:ext cx="470401" cy="523220"/>
          </a:xfrm>
          <a:prstGeom prst="rect">
            <a:avLst/>
          </a:prstGeom>
          <a:noFill/>
        </p:spPr>
        <p:txBody>
          <a:bodyPr wrap="square" rtlCol="0">
            <a:spAutoFit/>
          </a:bodyPr>
          <a:lstStyle/>
          <a:p>
            <a:endParaRPr lang="en-US" sz="2800" b="1" dirty="0"/>
          </a:p>
        </p:txBody>
      </p:sp>
      <p:pic>
        <p:nvPicPr>
          <p:cNvPr id="21" name="Picture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980824" y="141119"/>
            <a:ext cx="1112123" cy="1117088"/>
          </a:xfrm>
          <a:prstGeom prst="rect">
            <a:avLst/>
          </a:prstGeom>
        </p:spPr>
      </p:pic>
    </p:spTree>
    <p:extLst>
      <p:ext uri="{BB962C8B-B14F-4D97-AF65-F5344CB8AC3E}">
        <p14:creationId xmlns:p14="http://schemas.microsoft.com/office/powerpoint/2010/main" val="22173339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500"/>
                                        <p:tgtEl>
                                          <p:spTgt spid="5"/>
                                        </p:tgtEl>
                                      </p:cBhvr>
                                    </p:animEffec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500"/>
                                        <p:tgtEl>
                                          <p:spTgt spid="8"/>
                                        </p:tgtEl>
                                      </p:cBhvr>
                                    </p:animEffect>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19"/>
                                        </p:tgtEl>
                                        <p:attrNameLst>
                                          <p:attrName>style.visibility</p:attrName>
                                        </p:attrNameLst>
                                      </p:cBhvr>
                                      <p:to>
                                        <p:strVal val="visible"/>
                                      </p:to>
                                    </p:set>
                                    <p:anim calcmode="lin" valueType="num">
                                      <p:cBhvr additive="base">
                                        <p:cTn id="30" dur="500" fill="hold"/>
                                        <p:tgtEl>
                                          <p:spTgt spid="19"/>
                                        </p:tgtEl>
                                        <p:attrNameLst>
                                          <p:attrName>ppt_x</p:attrName>
                                        </p:attrNameLst>
                                      </p:cBhvr>
                                      <p:tavLst>
                                        <p:tav tm="0">
                                          <p:val>
                                            <p:strVal val="#ppt_x"/>
                                          </p:val>
                                        </p:tav>
                                        <p:tav tm="100000">
                                          <p:val>
                                            <p:strVal val="#ppt_x"/>
                                          </p:val>
                                        </p:tav>
                                      </p:tavLst>
                                    </p:anim>
                                    <p:anim calcmode="lin" valueType="num">
                                      <p:cBhvr additive="base">
                                        <p:cTn id="31"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fade">
                                      <p:cBhvr>
                                        <p:cTn id="36" dur="500"/>
                                        <p:tgtEl>
                                          <p:spTgt spid="11"/>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15"/>
                                        </p:tgtEl>
                                        <p:attrNameLst>
                                          <p:attrName>style.visibility</p:attrName>
                                        </p:attrNameLst>
                                      </p:cBhvr>
                                      <p:to>
                                        <p:strVal val="visible"/>
                                      </p:to>
                                    </p:set>
                                    <p:anim calcmode="lin" valueType="num">
                                      <p:cBhvr additive="base">
                                        <p:cTn id="41" dur="500" fill="hold"/>
                                        <p:tgtEl>
                                          <p:spTgt spid="15"/>
                                        </p:tgtEl>
                                        <p:attrNameLst>
                                          <p:attrName>ppt_x</p:attrName>
                                        </p:attrNameLst>
                                      </p:cBhvr>
                                      <p:tavLst>
                                        <p:tav tm="0">
                                          <p:val>
                                            <p:strVal val="#ppt_x"/>
                                          </p:val>
                                        </p:tav>
                                        <p:tav tm="100000">
                                          <p:val>
                                            <p:strVal val="#ppt_x"/>
                                          </p:val>
                                        </p:tav>
                                      </p:tavLst>
                                    </p:anim>
                                    <p:anim calcmode="lin" valueType="num">
                                      <p:cBhvr additive="base">
                                        <p:cTn id="42"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5" grpId="0"/>
      <p:bldP spid="18" grpId="0"/>
      <p:bldP spid="1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flipH="1" flipV="1">
            <a:off x="-76200" y="-4901808"/>
            <a:ext cx="18288000" cy="18288000"/>
          </a:xfrm>
          <a:custGeom>
            <a:avLst/>
            <a:gdLst/>
            <a:ahLst/>
            <a:cxnLst/>
            <a:rect l="l" t="t" r="r" b="b"/>
            <a:pathLst>
              <a:path w="18288000" h="18288000">
                <a:moveTo>
                  <a:pt x="18288000" y="18288000"/>
                </a:moveTo>
                <a:lnTo>
                  <a:pt x="0" y="18288000"/>
                </a:lnTo>
                <a:lnTo>
                  <a:pt x="0" y="0"/>
                </a:lnTo>
                <a:lnTo>
                  <a:pt x="18288000" y="0"/>
                </a:lnTo>
                <a:lnTo>
                  <a:pt x="18288000" y="1828800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3" name="Freeform 3"/>
          <p:cNvSpPr/>
          <p:nvPr/>
        </p:nvSpPr>
        <p:spPr>
          <a:xfrm rot="5400000" flipH="1" flipV="1">
            <a:off x="76200" y="-4749408"/>
            <a:ext cx="18288000" cy="18288000"/>
          </a:xfrm>
          <a:custGeom>
            <a:avLst/>
            <a:gdLst/>
            <a:ahLst/>
            <a:cxnLst/>
            <a:rect l="l" t="t" r="r" b="b"/>
            <a:pathLst>
              <a:path w="18288000" h="18288000">
                <a:moveTo>
                  <a:pt x="18288000" y="18288000"/>
                </a:moveTo>
                <a:lnTo>
                  <a:pt x="0" y="18288000"/>
                </a:lnTo>
                <a:lnTo>
                  <a:pt x="0" y="0"/>
                </a:lnTo>
                <a:lnTo>
                  <a:pt x="18288000" y="0"/>
                </a:lnTo>
                <a:lnTo>
                  <a:pt x="18288000" y="1828800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4" name="Freeform 4"/>
          <p:cNvSpPr/>
          <p:nvPr/>
        </p:nvSpPr>
        <p:spPr>
          <a:xfrm rot="5400000" flipH="1" flipV="1">
            <a:off x="0" y="-4798524"/>
            <a:ext cx="18288000" cy="18440400"/>
          </a:xfrm>
          <a:custGeom>
            <a:avLst/>
            <a:gdLst/>
            <a:ahLst/>
            <a:cxnLst/>
            <a:rect l="l" t="t" r="r" b="b"/>
            <a:pathLst>
              <a:path w="18288000" h="18288000">
                <a:moveTo>
                  <a:pt x="18288000" y="18288000"/>
                </a:moveTo>
                <a:lnTo>
                  <a:pt x="0" y="18288000"/>
                </a:lnTo>
                <a:lnTo>
                  <a:pt x="0" y="0"/>
                </a:lnTo>
                <a:lnTo>
                  <a:pt x="18288000" y="0"/>
                </a:lnTo>
                <a:lnTo>
                  <a:pt x="18288000" y="18288000"/>
                </a:lnTo>
                <a:close/>
              </a:path>
            </a:pathLst>
          </a:custGeom>
          <a:solidFill>
            <a:schemeClr val="accent4">
              <a:lumMod val="20000"/>
              <a:lumOff val="80000"/>
            </a:schemeClr>
          </a:solidFill>
        </p:spPr>
        <p:txBody>
          <a:bodyPr/>
          <a:lstStyle/>
          <a:p>
            <a:endParaRPr lang="en-US" dirty="0"/>
          </a:p>
        </p:txBody>
      </p:sp>
      <p:sp>
        <p:nvSpPr>
          <p:cNvPr id="8" name="TextBox 8"/>
          <p:cNvSpPr txBox="1"/>
          <p:nvPr/>
        </p:nvSpPr>
        <p:spPr>
          <a:xfrm>
            <a:off x="9198264" y="2552700"/>
            <a:ext cx="8507003" cy="369332"/>
          </a:xfrm>
          <a:prstGeom prst="rect">
            <a:avLst/>
          </a:prstGeom>
        </p:spPr>
        <p:txBody>
          <a:bodyPr lIns="0" tIns="0" rIns="0" bIns="0" rtlCol="0" anchor="t">
            <a:spAutoFit/>
          </a:bodyPr>
          <a:lstStyle/>
          <a:p>
            <a:pPr marL="342900" indent="-342900">
              <a:spcBef>
                <a:spcPct val="0"/>
              </a:spcBef>
              <a:buFont typeface="Wingdings" panose="05000000000000000000" pitchFamily="2" charset="2"/>
              <a:buChar char="Ø"/>
            </a:pPr>
            <a:endParaRPr lang="en-US" sz="2400" dirty="0"/>
          </a:p>
        </p:txBody>
      </p:sp>
      <p:sp>
        <p:nvSpPr>
          <p:cNvPr id="18" name="TextBox 17"/>
          <p:cNvSpPr txBox="1"/>
          <p:nvPr/>
        </p:nvSpPr>
        <p:spPr>
          <a:xfrm>
            <a:off x="-13969" y="2552700"/>
            <a:ext cx="9013537" cy="1384995"/>
          </a:xfrm>
          <a:prstGeom prst="rect">
            <a:avLst/>
          </a:prstGeom>
          <a:noFill/>
        </p:spPr>
        <p:txBody>
          <a:bodyPr wrap="square" rtlCol="0">
            <a:spAutoFit/>
          </a:bodyPr>
          <a:lstStyle/>
          <a:p>
            <a:pPr marL="1200150" lvl="1" indent="-742950" algn="just">
              <a:buFont typeface="Arial" panose="020B0604020202020204" pitchFamily="34" charset="0"/>
              <a:buChar char="•"/>
            </a:pPr>
            <a:r>
              <a:rPr lang="en-US" sz="3600" b="1" kern="100" dirty="0">
                <a:solidFill>
                  <a:srgbClr val="002060"/>
                </a:solidFill>
                <a:ea typeface="Calibri" panose="020F0502020204030204" pitchFamily="34" charset="0"/>
                <a:cs typeface="Times New Roman" panose="02020603050405020304" pitchFamily="18" charset="0"/>
              </a:rPr>
              <a:t>Prepare Dataset:</a:t>
            </a:r>
            <a:r>
              <a:rPr lang="en-US" sz="2400" dirty="0"/>
              <a:t> </a:t>
            </a:r>
            <a:r>
              <a:rPr lang="en-US" sz="2400" kern="100" dirty="0">
                <a:ea typeface="Calibri" panose="020F0502020204030204" pitchFamily="34" charset="0"/>
                <a:cs typeface="Times New Roman" panose="02020603050405020304" pitchFamily="18" charset="0"/>
              </a:rPr>
              <a:t>A dataset should be prepared by combining images with their labels.</a:t>
            </a:r>
          </a:p>
          <a:p>
            <a:pPr marL="1028700" lvl="1" indent="-571500" algn="just">
              <a:buFont typeface="Wingdings" panose="05000000000000000000" pitchFamily="2" charset="2"/>
              <a:buChar char="Ø"/>
            </a:pPr>
            <a:endParaRPr lang="en-US" sz="2400" dirty="0"/>
          </a:p>
        </p:txBody>
      </p:sp>
      <p:sp>
        <p:nvSpPr>
          <p:cNvPr id="21" name="TextBox 20"/>
          <p:cNvSpPr txBox="1"/>
          <p:nvPr/>
        </p:nvSpPr>
        <p:spPr>
          <a:xfrm>
            <a:off x="425885" y="3614529"/>
            <a:ext cx="9013537" cy="1015663"/>
          </a:xfrm>
          <a:prstGeom prst="rect">
            <a:avLst/>
          </a:prstGeom>
          <a:noFill/>
        </p:spPr>
        <p:txBody>
          <a:bodyPr wrap="square" rtlCol="0">
            <a:spAutoFit/>
          </a:bodyPr>
          <a:lstStyle/>
          <a:p>
            <a:pPr marL="742950" indent="-742950" algn="just">
              <a:buFont typeface="Arial" panose="020B0604020202020204" pitchFamily="34" charset="0"/>
              <a:buChar char="•"/>
            </a:pPr>
            <a:r>
              <a:rPr lang="en-US" sz="3600" b="1" kern="100" dirty="0">
                <a:solidFill>
                  <a:srgbClr val="002060"/>
                </a:solidFill>
                <a:ea typeface="Calibri" panose="020F0502020204030204" pitchFamily="34" charset="0"/>
                <a:cs typeface="Times New Roman" panose="02020603050405020304" pitchFamily="18" charset="0"/>
              </a:rPr>
              <a:t>Data Pre-Processing: </a:t>
            </a:r>
            <a:r>
              <a:rPr lang="en-US" sz="2400" kern="100" dirty="0">
                <a:ea typeface="Calibri" panose="020F0502020204030204" pitchFamily="34" charset="0"/>
                <a:cs typeface="Times New Roman" panose="02020603050405020304" pitchFamily="18" charset="0"/>
              </a:rPr>
              <a:t>It involves resizing images for uniformity, and adjusting brightness and contrast.</a:t>
            </a:r>
            <a:r>
              <a:rPr lang="en-US" sz="800" kern="100" dirty="0">
                <a:solidFill>
                  <a:schemeClr val="accent1"/>
                </a:solidFill>
                <a:ea typeface="Calibri" panose="020F0502020204030204" pitchFamily="34" charset="0"/>
                <a:cs typeface="Times New Roman" panose="02020603050405020304" pitchFamily="18" charset="0"/>
              </a:rPr>
              <a:t>[4]</a:t>
            </a:r>
            <a:endParaRPr lang="en-US" sz="2400" kern="100" dirty="0">
              <a:solidFill>
                <a:schemeClr val="accent1"/>
              </a:solidFill>
              <a:ea typeface="Calibri" panose="020F0502020204030204" pitchFamily="34" charset="0"/>
              <a:cs typeface="Times New Roman" panose="02020603050405020304" pitchFamily="18" charset="0"/>
            </a:endParaRPr>
          </a:p>
        </p:txBody>
      </p:sp>
      <p:sp>
        <p:nvSpPr>
          <p:cNvPr id="23" name="TextBox 22"/>
          <p:cNvSpPr txBox="1"/>
          <p:nvPr/>
        </p:nvSpPr>
        <p:spPr>
          <a:xfrm>
            <a:off x="392934" y="4686300"/>
            <a:ext cx="9013537" cy="1754326"/>
          </a:xfrm>
          <a:prstGeom prst="rect">
            <a:avLst/>
          </a:prstGeom>
          <a:noFill/>
        </p:spPr>
        <p:txBody>
          <a:bodyPr wrap="square" rtlCol="0">
            <a:spAutoFit/>
          </a:bodyPr>
          <a:lstStyle/>
          <a:p>
            <a:pPr marL="571500" indent="-571500" algn="just">
              <a:buFont typeface="Arial" panose="020B0604020202020204" pitchFamily="34" charset="0"/>
              <a:buChar char="•"/>
            </a:pPr>
            <a:r>
              <a:rPr lang="en-US" sz="3600" b="1" kern="100" dirty="0">
                <a:solidFill>
                  <a:srgbClr val="002060"/>
                </a:solidFill>
                <a:ea typeface="Calibri" panose="020F0502020204030204" pitchFamily="34" charset="0"/>
                <a:cs typeface="Times New Roman" panose="02020603050405020304" pitchFamily="18" charset="0"/>
              </a:rPr>
              <a:t>Deep Learning Algorithm: </a:t>
            </a:r>
            <a:r>
              <a:rPr lang="en-US" sz="2400" kern="100" dirty="0">
                <a:ea typeface="Calibri" panose="020F0502020204030204" pitchFamily="34" charset="0"/>
                <a:cs typeface="Times New Roman" panose="02020603050405020304" pitchFamily="18" charset="0"/>
              </a:rPr>
              <a:t>Deep learning algorithm development extracts features from road images using  CNN, FCN, and SCNN for lane detection.</a:t>
            </a:r>
            <a:r>
              <a:rPr lang="en-US" sz="800" kern="100" dirty="0">
                <a:solidFill>
                  <a:schemeClr val="accent1"/>
                </a:solidFill>
                <a:ea typeface="Calibri" panose="020F0502020204030204" pitchFamily="34" charset="0"/>
                <a:cs typeface="Times New Roman" panose="02020603050405020304" pitchFamily="18" charset="0"/>
              </a:rPr>
              <a:t> </a:t>
            </a:r>
            <a:r>
              <a:rPr lang="en-US" sz="800" kern="100" dirty="0">
                <a:solidFill>
                  <a:schemeClr val="accent1"/>
                </a:solidFill>
                <a:cs typeface="Times New Roman" panose="02020603050405020304" pitchFamily="18" charset="0"/>
              </a:rPr>
              <a:t>[5]</a:t>
            </a:r>
          </a:p>
          <a:p>
            <a:pPr marL="1028700" lvl="1" indent="-571500" algn="just">
              <a:buFont typeface="Wingdings" panose="05000000000000000000" pitchFamily="2" charset="2"/>
              <a:buChar char="Ø"/>
            </a:pPr>
            <a:endParaRPr lang="en-US" sz="2400" dirty="0">
              <a:solidFill>
                <a:schemeClr val="tx2">
                  <a:lumMod val="60000"/>
                  <a:lumOff val="40000"/>
                </a:schemeClr>
              </a:solidFill>
            </a:endParaRPr>
          </a:p>
        </p:txBody>
      </p:sp>
      <p:sp>
        <p:nvSpPr>
          <p:cNvPr id="19" name="TextBox 18"/>
          <p:cNvSpPr txBox="1"/>
          <p:nvPr/>
        </p:nvSpPr>
        <p:spPr>
          <a:xfrm>
            <a:off x="14416" y="8749234"/>
            <a:ext cx="9013537" cy="1200329"/>
          </a:xfrm>
          <a:prstGeom prst="rect">
            <a:avLst/>
          </a:prstGeom>
          <a:noFill/>
        </p:spPr>
        <p:txBody>
          <a:bodyPr wrap="square" rtlCol="0">
            <a:spAutoFit/>
          </a:bodyPr>
          <a:lstStyle/>
          <a:p>
            <a:pPr marL="1028700" lvl="1" indent="-571500" algn="just">
              <a:buFont typeface="Arial" panose="020B0604020202020204" pitchFamily="34" charset="0"/>
              <a:buChar char="•"/>
            </a:pPr>
            <a:r>
              <a:rPr lang="en-US" sz="4000" b="1" kern="100" dirty="0">
                <a:solidFill>
                  <a:srgbClr val="002060"/>
                </a:solidFill>
                <a:ea typeface="Calibri" panose="020F0502020204030204" pitchFamily="34" charset="0"/>
                <a:cs typeface="Times New Roman" panose="02020603050405020304" pitchFamily="18" charset="0"/>
              </a:rPr>
              <a:t>Post-processing:</a:t>
            </a:r>
            <a:r>
              <a:rPr lang="en-US" sz="4800" b="1" kern="100" dirty="0">
                <a:solidFill>
                  <a:srgbClr val="002060"/>
                </a:solidFill>
                <a:ea typeface="Calibri" panose="020F0502020204030204" pitchFamily="34" charset="0"/>
                <a:cs typeface="Times New Roman" panose="02020603050405020304" pitchFamily="18" charset="0"/>
              </a:rPr>
              <a:t> </a:t>
            </a:r>
            <a:r>
              <a:rPr lang="en-US" sz="2400" kern="100" dirty="0">
                <a:ea typeface="Calibri" panose="020F0502020204030204" pitchFamily="34" charset="0"/>
                <a:cs typeface="Times New Roman" panose="02020603050405020304" pitchFamily="18" charset="0"/>
              </a:rPr>
              <a:t>It enhances results by removing noise, smoothing lane lines, and applying curve fitting.</a:t>
            </a:r>
            <a:r>
              <a:rPr lang="en-US" sz="800" kern="100" dirty="0">
                <a:solidFill>
                  <a:schemeClr val="accent1"/>
                </a:solidFill>
                <a:ea typeface="Calibri" panose="020F0502020204030204" pitchFamily="34" charset="0"/>
                <a:cs typeface="Times New Roman" panose="02020603050405020304" pitchFamily="18" charset="0"/>
              </a:rPr>
              <a:t>[5]</a:t>
            </a:r>
            <a:endParaRPr lang="en-US" sz="2400" kern="100" dirty="0">
              <a:solidFill>
                <a:schemeClr val="accent1"/>
              </a:solidFill>
              <a:ea typeface="Calibri" panose="020F0502020204030204" pitchFamily="34" charset="0"/>
              <a:cs typeface="Times New Roman" panose="02020603050405020304" pitchFamily="18" charset="0"/>
            </a:endParaRPr>
          </a:p>
        </p:txBody>
      </p:sp>
      <p:sp>
        <p:nvSpPr>
          <p:cNvPr id="20" name="TextBox 19"/>
          <p:cNvSpPr txBox="1"/>
          <p:nvPr/>
        </p:nvSpPr>
        <p:spPr>
          <a:xfrm>
            <a:off x="-18088" y="6206473"/>
            <a:ext cx="9013537" cy="1015663"/>
          </a:xfrm>
          <a:prstGeom prst="rect">
            <a:avLst/>
          </a:prstGeom>
          <a:noFill/>
        </p:spPr>
        <p:txBody>
          <a:bodyPr wrap="square" rtlCol="0">
            <a:spAutoFit/>
          </a:bodyPr>
          <a:lstStyle/>
          <a:p>
            <a:pPr marL="1028700" lvl="1" indent="-571500" algn="just">
              <a:buFont typeface="Arial" panose="020B0604020202020204" pitchFamily="34" charset="0"/>
              <a:buChar char="•"/>
            </a:pPr>
            <a:r>
              <a:rPr lang="en-US" sz="3600" b="1" kern="100" dirty="0">
                <a:solidFill>
                  <a:srgbClr val="002060"/>
                </a:solidFill>
                <a:ea typeface="Calibri" panose="020F0502020204030204" pitchFamily="34" charset="0"/>
                <a:cs typeface="Times New Roman" panose="02020603050405020304" pitchFamily="18" charset="0"/>
              </a:rPr>
              <a:t>Model Training: </a:t>
            </a:r>
            <a:r>
              <a:rPr lang="en-US" sz="2400" dirty="0">
                <a:cs typeface="Times New Roman" panose="02020603050405020304" pitchFamily="18" charset="0"/>
              </a:rPr>
              <a:t>In model training, </a:t>
            </a:r>
            <a:r>
              <a:rPr lang="en-US" sz="2400" kern="100" dirty="0">
                <a:cs typeface="Times New Roman" panose="02020603050405020304" pitchFamily="18" charset="0"/>
              </a:rPr>
              <a:t>t</a:t>
            </a:r>
            <a:r>
              <a:rPr lang="en-US" sz="2400" kern="100" dirty="0">
                <a:ea typeface="Calibri" panose="020F0502020204030204" pitchFamily="34" charset="0"/>
                <a:cs typeface="Times New Roman" panose="02020603050405020304" pitchFamily="18" charset="0"/>
              </a:rPr>
              <a:t>he model learns to detect lanes by adjusting parameters,  and reducing errors.</a:t>
            </a:r>
          </a:p>
        </p:txBody>
      </p:sp>
      <p:sp>
        <p:nvSpPr>
          <p:cNvPr id="22" name="TextBox 21"/>
          <p:cNvSpPr txBox="1"/>
          <p:nvPr/>
        </p:nvSpPr>
        <p:spPr>
          <a:xfrm>
            <a:off x="10508" y="7364239"/>
            <a:ext cx="9013537" cy="1384995"/>
          </a:xfrm>
          <a:prstGeom prst="rect">
            <a:avLst/>
          </a:prstGeom>
          <a:noFill/>
        </p:spPr>
        <p:txBody>
          <a:bodyPr wrap="square" rtlCol="0">
            <a:spAutoFit/>
          </a:bodyPr>
          <a:lstStyle/>
          <a:p>
            <a:pPr marL="1028700" lvl="1" indent="-571500" algn="just">
              <a:buFont typeface="Arial" panose="020B0604020202020204" pitchFamily="34" charset="0"/>
              <a:buChar char="•"/>
            </a:pPr>
            <a:r>
              <a:rPr lang="en-US" sz="3600" b="1" kern="100" dirty="0">
                <a:solidFill>
                  <a:srgbClr val="002060"/>
                </a:solidFill>
                <a:ea typeface="Calibri" panose="020F0502020204030204" pitchFamily="34" charset="0"/>
                <a:cs typeface="Times New Roman" panose="02020603050405020304" pitchFamily="18" charset="0"/>
              </a:rPr>
              <a:t>Model Evaluation: </a:t>
            </a:r>
            <a:r>
              <a:rPr lang="en-US" sz="2400" kern="100" dirty="0">
                <a:ea typeface="Calibri" panose="020F0502020204030204" pitchFamily="34" charset="0"/>
                <a:cs typeface="Times New Roman" panose="02020603050405020304" pitchFamily="18" charset="0"/>
              </a:rPr>
              <a:t>After training, the model is evaluated. If it meets performance criteria, it’s finalized. If not, it is re-trained.</a:t>
            </a:r>
          </a:p>
        </p:txBody>
      </p:sp>
      <p:pic>
        <p:nvPicPr>
          <p:cNvPr id="26" name="Picture 25">
            <a:extLst>
              <a:ext uri="{FF2B5EF4-FFF2-40B4-BE49-F238E27FC236}">
                <a16:creationId xmlns:a16="http://schemas.microsoft.com/office/drawing/2014/main" id="{DDABE0BD-0A10-05DF-C728-63A2923996A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887199" y="1075372"/>
            <a:ext cx="4038599" cy="8616062"/>
          </a:xfrm>
          <a:prstGeom prst="rect">
            <a:avLst/>
          </a:prstGeom>
        </p:spPr>
      </p:pic>
      <p:sp>
        <p:nvSpPr>
          <p:cNvPr id="7" name="TextBox 6"/>
          <p:cNvSpPr txBox="1"/>
          <p:nvPr/>
        </p:nvSpPr>
        <p:spPr>
          <a:xfrm>
            <a:off x="860293" y="1296264"/>
            <a:ext cx="9609861" cy="1569660"/>
          </a:xfrm>
          <a:prstGeom prst="rect">
            <a:avLst/>
          </a:prstGeom>
          <a:noFill/>
        </p:spPr>
        <p:txBody>
          <a:bodyPr wrap="square" rtlCol="0">
            <a:spAutoFit/>
          </a:bodyPr>
          <a:lstStyle/>
          <a:p>
            <a:pPr algn="ctr"/>
            <a:r>
              <a:rPr lang="en-US" sz="3200" dirty="0">
                <a:solidFill>
                  <a:schemeClr val="tx2">
                    <a:lumMod val="75000"/>
                  </a:schemeClr>
                </a:solidFill>
                <a:latin typeface="HK Modular" panose="020B0604020202020204" charset="0"/>
                <a:cs typeface="Times New Roman" panose="02020603050405020304" pitchFamily="18" charset="0"/>
              </a:rPr>
              <a:t>Software Implementation FOR MULTI-LANE DETECTION:</a:t>
            </a:r>
          </a:p>
          <a:p>
            <a:endParaRPr lang="en-US" sz="3200" dirty="0">
              <a:solidFill>
                <a:schemeClr val="tx2">
                  <a:lumMod val="75000"/>
                </a:schemeClr>
              </a:solidFill>
            </a:endParaRPr>
          </a:p>
        </p:txBody>
      </p:sp>
      <p:sp>
        <p:nvSpPr>
          <p:cNvPr id="9" name="TextBox 8"/>
          <p:cNvSpPr txBox="1"/>
          <p:nvPr/>
        </p:nvSpPr>
        <p:spPr>
          <a:xfrm>
            <a:off x="5385535" y="-54045"/>
            <a:ext cx="9144000" cy="1938992"/>
          </a:xfrm>
          <a:prstGeom prst="rect">
            <a:avLst/>
          </a:prstGeom>
          <a:noFill/>
        </p:spPr>
        <p:txBody>
          <a:bodyPr wrap="square" rtlCol="0">
            <a:spAutoFit/>
          </a:bodyPr>
          <a:lstStyle/>
          <a:p>
            <a:r>
              <a:rPr lang="en-US" sz="6000" dirty="0">
                <a:solidFill>
                  <a:schemeClr val="tx2">
                    <a:lumMod val="75000"/>
                  </a:schemeClr>
                </a:solidFill>
                <a:latin typeface="HK Modular" charset="0"/>
              </a:rPr>
              <a:t>METHODOLOGY:</a:t>
            </a:r>
          </a:p>
          <a:p>
            <a:endParaRPr lang="en-US" sz="6000" dirty="0">
              <a:solidFill>
                <a:schemeClr val="tx2">
                  <a:lumMod val="75000"/>
                </a:schemeClr>
              </a:solidFill>
            </a:endParaRPr>
          </a:p>
        </p:txBody>
      </p:sp>
      <p:sp>
        <p:nvSpPr>
          <p:cNvPr id="13" name="TextBox 12"/>
          <p:cNvSpPr txBox="1"/>
          <p:nvPr/>
        </p:nvSpPr>
        <p:spPr>
          <a:xfrm>
            <a:off x="12573000" y="9822607"/>
            <a:ext cx="3810000" cy="646331"/>
          </a:xfrm>
          <a:prstGeom prst="rect">
            <a:avLst/>
          </a:prstGeom>
          <a:noFill/>
        </p:spPr>
        <p:txBody>
          <a:bodyPr wrap="square" rtlCol="0">
            <a:spAutoFit/>
          </a:bodyPr>
          <a:lstStyle/>
          <a:p>
            <a:r>
              <a:rPr lang="en-US" dirty="0">
                <a:solidFill>
                  <a:schemeClr val="tx1">
                    <a:lumMod val="95000"/>
                    <a:lumOff val="5000"/>
                  </a:schemeClr>
                </a:solidFill>
              </a:rPr>
              <a:t>Fig. 5. Software Flowchart</a:t>
            </a:r>
          </a:p>
          <a:p>
            <a:endParaRPr lang="en-US" dirty="0"/>
          </a:p>
        </p:txBody>
      </p:sp>
      <p:sp>
        <p:nvSpPr>
          <p:cNvPr id="17" name="TextBox 16"/>
          <p:cNvSpPr txBox="1"/>
          <p:nvPr/>
        </p:nvSpPr>
        <p:spPr>
          <a:xfrm>
            <a:off x="16935359" y="9465910"/>
            <a:ext cx="470401" cy="523220"/>
          </a:xfrm>
          <a:prstGeom prst="rect">
            <a:avLst/>
          </a:prstGeom>
          <a:noFill/>
        </p:spPr>
        <p:txBody>
          <a:bodyPr wrap="square" rtlCol="0">
            <a:spAutoFit/>
          </a:bodyPr>
          <a:lstStyle/>
          <a:p>
            <a:r>
              <a:rPr lang="en-US" sz="2800" b="1" dirty="0"/>
              <a:t>6</a:t>
            </a:r>
          </a:p>
        </p:txBody>
      </p:sp>
      <p:pic>
        <p:nvPicPr>
          <p:cNvPr id="24" name="Picture 2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980824" y="141119"/>
            <a:ext cx="1112123" cy="1117088"/>
          </a:xfrm>
          <a:prstGeom prst="rect">
            <a:avLst/>
          </a:prstGeom>
        </p:spPr>
      </p:pic>
    </p:spTree>
    <p:extLst>
      <p:ext uri="{BB962C8B-B14F-4D97-AF65-F5344CB8AC3E}">
        <p14:creationId xmlns:p14="http://schemas.microsoft.com/office/powerpoint/2010/main" val="4145257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1000"/>
                                        <p:tgtEl>
                                          <p:spTgt spid="7"/>
                                        </p:tgtEl>
                                      </p:cBhvr>
                                    </p:animEffect>
                                    <p:anim calcmode="lin" valueType="num">
                                      <p:cBhvr>
                                        <p:cTn id="14" dur="1000" fill="hold"/>
                                        <p:tgtEl>
                                          <p:spTgt spid="7"/>
                                        </p:tgtEl>
                                        <p:attrNameLst>
                                          <p:attrName>ppt_x</p:attrName>
                                        </p:attrNameLst>
                                      </p:cBhvr>
                                      <p:tavLst>
                                        <p:tav tm="0">
                                          <p:val>
                                            <p:strVal val="#ppt_x"/>
                                          </p:val>
                                        </p:tav>
                                        <p:tav tm="100000">
                                          <p:val>
                                            <p:strVal val="#ppt_x"/>
                                          </p:val>
                                        </p:tav>
                                      </p:tavLst>
                                    </p:anim>
                                    <p:anim calcmode="lin" valueType="num">
                                      <p:cBhvr>
                                        <p:cTn id="15"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26"/>
                                        </p:tgtEl>
                                        <p:attrNameLst>
                                          <p:attrName>style.visibility</p:attrName>
                                        </p:attrNameLst>
                                      </p:cBhvr>
                                      <p:to>
                                        <p:strVal val="visible"/>
                                      </p:to>
                                    </p:set>
                                    <p:animEffect transition="in" filter="fade">
                                      <p:cBhvr>
                                        <p:cTn id="20" dur="1000"/>
                                        <p:tgtEl>
                                          <p:spTgt spid="26"/>
                                        </p:tgtEl>
                                      </p:cBhvr>
                                    </p:animEffect>
                                    <p:anim calcmode="lin" valueType="num">
                                      <p:cBhvr>
                                        <p:cTn id="21" dur="1000" fill="hold"/>
                                        <p:tgtEl>
                                          <p:spTgt spid="26"/>
                                        </p:tgtEl>
                                        <p:attrNameLst>
                                          <p:attrName>ppt_x</p:attrName>
                                        </p:attrNameLst>
                                      </p:cBhvr>
                                      <p:tavLst>
                                        <p:tav tm="0">
                                          <p:val>
                                            <p:strVal val="#ppt_x"/>
                                          </p:val>
                                        </p:tav>
                                        <p:tav tm="100000">
                                          <p:val>
                                            <p:strVal val="#ppt_x"/>
                                          </p:val>
                                        </p:tav>
                                      </p:tavLst>
                                    </p:anim>
                                    <p:anim calcmode="lin" valueType="num">
                                      <p:cBhvr>
                                        <p:cTn id="22"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1000"/>
                                        <p:tgtEl>
                                          <p:spTgt spid="13"/>
                                        </p:tgtEl>
                                      </p:cBhvr>
                                    </p:animEffect>
                                    <p:anim calcmode="lin" valueType="num">
                                      <p:cBhvr>
                                        <p:cTn id="28" dur="1000" fill="hold"/>
                                        <p:tgtEl>
                                          <p:spTgt spid="13"/>
                                        </p:tgtEl>
                                        <p:attrNameLst>
                                          <p:attrName>ppt_x</p:attrName>
                                        </p:attrNameLst>
                                      </p:cBhvr>
                                      <p:tavLst>
                                        <p:tav tm="0">
                                          <p:val>
                                            <p:strVal val="#ppt_x"/>
                                          </p:val>
                                        </p:tav>
                                        <p:tav tm="100000">
                                          <p:val>
                                            <p:strVal val="#ppt_x"/>
                                          </p:val>
                                        </p:tav>
                                      </p:tavLst>
                                    </p:anim>
                                    <p:anim calcmode="lin" valueType="num">
                                      <p:cBhvr>
                                        <p:cTn id="29"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16" presetClass="entr" presetSubtype="21" fill="hold" grpId="0" nodeType="click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barn(inVertical)">
                                      <p:cBhvr>
                                        <p:cTn id="34" dur="500"/>
                                        <p:tgtEl>
                                          <p:spTgt spid="18"/>
                                        </p:tgtEl>
                                      </p:cBhvr>
                                    </p:animEffect>
                                  </p:childTnLst>
                                </p:cTn>
                              </p:par>
                            </p:childTnLst>
                          </p:cTn>
                        </p:par>
                      </p:childTnLst>
                    </p:cTn>
                  </p:par>
                  <p:par>
                    <p:cTn id="35" fill="hold">
                      <p:stCondLst>
                        <p:cond delay="indefinite"/>
                      </p:stCondLst>
                      <p:childTnLst>
                        <p:par>
                          <p:cTn id="36" fill="hold">
                            <p:stCondLst>
                              <p:cond delay="0"/>
                            </p:stCondLst>
                            <p:childTnLst>
                              <p:par>
                                <p:cTn id="37" presetID="16" presetClass="entr" presetSubtype="21" fill="hold" grpId="0" nodeType="clickEffect">
                                  <p:stCondLst>
                                    <p:cond delay="0"/>
                                  </p:stCondLst>
                                  <p:childTnLst>
                                    <p:set>
                                      <p:cBhvr>
                                        <p:cTn id="38" dur="1" fill="hold">
                                          <p:stCondLst>
                                            <p:cond delay="0"/>
                                          </p:stCondLst>
                                        </p:cTn>
                                        <p:tgtEl>
                                          <p:spTgt spid="21"/>
                                        </p:tgtEl>
                                        <p:attrNameLst>
                                          <p:attrName>style.visibility</p:attrName>
                                        </p:attrNameLst>
                                      </p:cBhvr>
                                      <p:to>
                                        <p:strVal val="visible"/>
                                      </p:to>
                                    </p:set>
                                    <p:animEffect transition="in" filter="barn(inVertical)">
                                      <p:cBhvr>
                                        <p:cTn id="39" dur="500"/>
                                        <p:tgtEl>
                                          <p:spTgt spid="21"/>
                                        </p:tgtEl>
                                      </p:cBhvr>
                                    </p:animEffect>
                                  </p:childTnLst>
                                </p:cTn>
                              </p:par>
                            </p:childTnLst>
                          </p:cTn>
                        </p:par>
                      </p:childTnLst>
                    </p:cTn>
                  </p:par>
                  <p:par>
                    <p:cTn id="40" fill="hold">
                      <p:stCondLst>
                        <p:cond delay="indefinite"/>
                      </p:stCondLst>
                      <p:childTnLst>
                        <p:par>
                          <p:cTn id="41" fill="hold">
                            <p:stCondLst>
                              <p:cond delay="0"/>
                            </p:stCondLst>
                            <p:childTnLst>
                              <p:par>
                                <p:cTn id="42" presetID="16" presetClass="entr" presetSubtype="21" fill="hold" grpId="0" nodeType="clickEffect">
                                  <p:stCondLst>
                                    <p:cond delay="0"/>
                                  </p:stCondLst>
                                  <p:childTnLst>
                                    <p:set>
                                      <p:cBhvr>
                                        <p:cTn id="43" dur="1" fill="hold">
                                          <p:stCondLst>
                                            <p:cond delay="0"/>
                                          </p:stCondLst>
                                        </p:cTn>
                                        <p:tgtEl>
                                          <p:spTgt spid="23"/>
                                        </p:tgtEl>
                                        <p:attrNameLst>
                                          <p:attrName>style.visibility</p:attrName>
                                        </p:attrNameLst>
                                      </p:cBhvr>
                                      <p:to>
                                        <p:strVal val="visible"/>
                                      </p:to>
                                    </p:set>
                                    <p:animEffect transition="in" filter="barn(inVertical)">
                                      <p:cBhvr>
                                        <p:cTn id="44" dur="500"/>
                                        <p:tgtEl>
                                          <p:spTgt spid="23"/>
                                        </p:tgtEl>
                                      </p:cBhvr>
                                    </p:animEffect>
                                  </p:childTnLst>
                                </p:cTn>
                              </p:par>
                            </p:childTnLst>
                          </p:cTn>
                        </p:par>
                      </p:childTnLst>
                    </p:cTn>
                  </p:par>
                  <p:par>
                    <p:cTn id="45" fill="hold">
                      <p:stCondLst>
                        <p:cond delay="indefinite"/>
                      </p:stCondLst>
                      <p:childTnLst>
                        <p:par>
                          <p:cTn id="46" fill="hold">
                            <p:stCondLst>
                              <p:cond delay="0"/>
                            </p:stCondLst>
                            <p:childTnLst>
                              <p:par>
                                <p:cTn id="47" presetID="16" presetClass="entr" presetSubtype="21" fill="hold" grpId="0" nodeType="clickEffect">
                                  <p:stCondLst>
                                    <p:cond delay="0"/>
                                  </p:stCondLst>
                                  <p:childTnLst>
                                    <p:set>
                                      <p:cBhvr>
                                        <p:cTn id="48" dur="1" fill="hold">
                                          <p:stCondLst>
                                            <p:cond delay="0"/>
                                          </p:stCondLst>
                                        </p:cTn>
                                        <p:tgtEl>
                                          <p:spTgt spid="20"/>
                                        </p:tgtEl>
                                        <p:attrNameLst>
                                          <p:attrName>style.visibility</p:attrName>
                                        </p:attrNameLst>
                                      </p:cBhvr>
                                      <p:to>
                                        <p:strVal val="visible"/>
                                      </p:to>
                                    </p:set>
                                    <p:animEffect transition="in" filter="barn(inVertical)">
                                      <p:cBhvr>
                                        <p:cTn id="49" dur="500"/>
                                        <p:tgtEl>
                                          <p:spTgt spid="20"/>
                                        </p:tgtEl>
                                      </p:cBhvr>
                                    </p:animEffect>
                                  </p:childTnLst>
                                </p:cTn>
                              </p:par>
                            </p:childTnLst>
                          </p:cTn>
                        </p:par>
                      </p:childTnLst>
                    </p:cTn>
                  </p:par>
                  <p:par>
                    <p:cTn id="50" fill="hold">
                      <p:stCondLst>
                        <p:cond delay="indefinite"/>
                      </p:stCondLst>
                      <p:childTnLst>
                        <p:par>
                          <p:cTn id="51" fill="hold">
                            <p:stCondLst>
                              <p:cond delay="0"/>
                            </p:stCondLst>
                            <p:childTnLst>
                              <p:par>
                                <p:cTn id="52" presetID="16" presetClass="entr" presetSubtype="21" fill="hold" grpId="0" nodeType="clickEffect">
                                  <p:stCondLst>
                                    <p:cond delay="0"/>
                                  </p:stCondLst>
                                  <p:childTnLst>
                                    <p:set>
                                      <p:cBhvr>
                                        <p:cTn id="53" dur="1" fill="hold">
                                          <p:stCondLst>
                                            <p:cond delay="0"/>
                                          </p:stCondLst>
                                        </p:cTn>
                                        <p:tgtEl>
                                          <p:spTgt spid="22"/>
                                        </p:tgtEl>
                                        <p:attrNameLst>
                                          <p:attrName>style.visibility</p:attrName>
                                        </p:attrNameLst>
                                      </p:cBhvr>
                                      <p:to>
                                        <p:strVal val="visible"/>
                                      </p:to>
                                    </p:set>
                                    <p:animEffect transition="in" filter="barn(inVertical)">
                                      <p:cBhvr>
                                        <p:cTn id="54" dur="500"/>
                                        <p:tgtEl>
                                          <p:spTgt spid="22"/>
                                        </p:tgtEl>
                                      </p:cBhvr>
                                    </p:animEffect>
                                  </p:childTnLst>
                                </p:cTn>
                              </p:par>
                            </p:childTnLst>
                          </p:cTn>
                        </p:par>
                      </p:childTnLst>
                    </p:cTn>
                  </p:par>
                  <p:par>
                    <p:cTn id="55" fill="hold">
                      <p:stCondLst>
                        <p:cond delay="indefinite"/>
                      </p:stCondLst>
                      <p:childTnLst>
                        <p:par>
                          <p:cTn id="56" fill="hold">
                            <p:stCondLst>
                              <p:cond delay="0"/>
                            </p:stCondLst>
                            <p:childTnLst>
                              <p:par>
                                <p:cTn id="57" presetID="16" presetClass="entr" presetSubtype="21" fill="hold" grpId="0" nodeType="clickEffect">
                                  <p:stCondLst>
                                    <p:cond delay="0"/>
                                  </p:stCondLst>
                                  <p:childTnLst>
                                    <p:set>
                                      <p:cBhvr>
                                        <p:cTn id="58" dur="1" fill="hold">
                                          <p:stCondLst>
                                            <p:cond delay="0"/>
                                          </p:stCondLst>
                                        </p:cTn>
                                        <p:tgtEl>
                                          <p:spTgt spid="19"/>
                                        </p:tgtEl>
                                        <p:attrNameLst>
                                          <p:attrName>style.visibility</p:attrName>
                                        </p:attrNameLst>
                                      </p:cBhvr>
                                      <p:to>
                                        <p:strVal val="visible"/>
                                      </p:to>
                                    </p:set>
                                    <p:animEffect transition="in" filter="barn(inVertical)">
                                      <p:cBhvr>
                                        <p:cTn id="59"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1" grpId="0"/>
      <p:bldP spid="23" grpId="0"/>
      <p:bldP spid="19" grpId="0"/>
      <p:bldP spid="20" grpId="0"/>
      <p:bldP spid="22" grpId="0"/>
      <p:bldP spid="7" grpId="0"/>
      <p:bldP spid="9" grpId="0"/>
      <p:bldP spid="1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24237"/>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solidFill>
            <a:schemeClr val="accent4">
              <a:lumMod val="20000"/>
              <a:lumOff val="80000"/>
            </a:schemeClr>
          </a:solidFill>
        </p:spPr>
        <p:txBody>
          <a:bodyPr/>
          <a:lstStyle/>
          <a:p>
            <a:endParaRPr lang="en-US" dirty="0">
              <a:solidFill>
                <a:schemeClr val="tx2">
                  <a:lumMod val="75000"/>
                </a:schemeClr>
              </a:solidFill>
            </a:endParaRPr>
          </a:p>
        </p:txBody>
      </p:sp>
      <p:sp>
        <p:nvSpPr>
          <p:cNvPr id="6" name="Freeform 6"/>
          <p:cNvSpPr/>
          <p:nvPr/>
        </p:nvSpPr>
        <p:spPr>
          <a:xfrm>
            <a:off x="8839200" y="1097692"/>
            <a:ext cx="9891311" cy="971147"/>
          </a:xfrm>
          <a:custGeom>
            <a:avLst/>
            <a:gdLst/>
            <a:ahLst/>
            <a:cxnLst/>
            <a:rect l="l" t="t" r="r" b="b"/>
            <a:pathLst>
              <a:path w="9891311" h="971147">
                <a:moveTo>
                  <a:pt x="0" y="0"/>
                </a:moveTo>
                <a:lnTo>
                  <a:pt x="9891311" y="0"/>
                </a:lnTo>
                <a:lnTo>
                  <a:pt x="9891311" y="971147"/>
                </a:lnTo>
                <a:lnTo>
                  <a:pt x="0" y="971147"/>
                </a:lnTo>
                <a:lnTo>
                  <a:pt x="0" y="0"/>
                </a:lnTo>
                <a:close/>
              </a:path>
            </a:pathLst>
          </a:custGeom>
          <a:noFill/>
          <a:effectLst/>
        </p:spPr>
        <p:txBody>
          <a:bodyPr>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r>
              <a:rPr lang="en-US" sz="7200" dirty="0">
                <a:solidFill>
                  <a:schemeClr val="tx2">
                    <a:lumMod val="75000"/>
                  </a:schemeClr>
                </a:solidFill>
                <a:latin typeface="HK Modular" charset="0"/>
              </a:rPr>
              <a:t>Jetson Nano: </a:t>
            </a:r>
          </a:p>
        </p:txBody>
      </p:sp>
      <p:sp>
        <p:nvSpPr>
          <p:cNvPr id="9" name="TextBox 9"/>
          <p:cNvSpPr txBox="1"/>
          <p:nvPr/>
        </p:nvSpPr>
        <p:spPr>
          <a:xfrm>
            <a:off x="9029020" y="5025349"/>
            <a:ext cx="8663143" cy="5386090"/>
          </a:xfrm>
          <a:prstGeom prst="rect">
            <a:avLst/>
          </a:prstGeom>
        </p:spPr>
        <p:txBody>
          <a:bodyPr wrap="square" lIns="0" tIns="0" rIns="0" bIns="0" rtlCol="0" anchor="t">
            <a:spAutoFit/>
          </a:bodyPr>
          <a:lstStyle/>
          <a:p>
            <a:pPr marL="342900" indent="-342900">
              <a:lnSpc>
                <a:spcPts val="4160"/>
              </a:lnSpc>
              <a:buFont typeface="Wingdings" panose="05000000000000000000" pitchFamily="2" charset="2"/>
              <a:buChar char="ü"/>
            </a:pPr>
            <a:r>
              <a:rPr lang="en-US" sz="4000" b="1" dirty="0">
                <a:solidFill>
                  <a:schemeClr val="tx2"/>
                </a:solidFill>
                <a:latin typeface="+mj-lt"/>
              </a:rPr>
              <a:t>Jetson Nano Developer Kit: </a:t>
            </a:r>
            <a:r>
              <a:rPr lang="en-US" sz="4000" dirty="0">
                <a:solidFill>
                  <a:schemeClr val="tx2"/>
                </a:solidFill>
              </a:rPr>
              <a:t>Ideal for deep learning tasks.</a:t>
            </a:r>
          </a:p>
          <a:p>
            <a:pPr marL="342900" indent="-342900">
              <a:lnSpc>
                <a:spcPts val="4160"/>
              </a:lnSpc>
              <a:buFont typeface="Wingdings" panose="05000000000000000000" pitchFamily="2" charset="2"/>
              <a:buChar char="ü"/>
            </a:pPr>
            <a:r>
              <a:rPr lang="en-US" sz="4000" dirty="0">
                <a:solidFill>
                  <a:schemeClr val="tx2"/>
                </a:solidFill>
              </a:rPr>
              <a:t> </a:t>
            </a:r>
            <a:r>
              <a:rPr lang="en-US" sz="4000" b="1" dirty="0">
                <a:solidFill>
                  <a:schemeClr val="tx2"/>
                </a:solidFill>
              </a:rPr>
              <a:t>C.P.U: </a:t>
            </a:r>
            <a:r>
              <a:rPr lang="en-US" sz="4000" dirty="0">
                <a:solidFill>
                  <a:schemeClr val="tx2"/>
                </a:solidFill>
              </a:rPr>
              <a:t>64-bit quad-core ARM Cortex-A57</a:t>
            </a:r>
          </a:p>
          <a:p>
            <a:pPr marL="342900" indent="-342900">
              <a:lnSpc>
                <a:spcPts val="4160"/>
              </a:lnSpc>
              <a:buFont typeface="Wingdings" panose="05000000000000000000" pitchFamily="2" charset="2"/>
              <a:buChar char="ü"/>
            </a:pPr>
            <a:r>
              <a:rPr lang="en-US" sz="4000" b="1" dirty="0">
                <a:solidFill>
                  <a:schemeClr val="tx2"/>
                </a:solidFill>
              </a:rPr>
              <a:t>RAM:</a:t>
            </a:r>
            <a:r>
              <a:rPr lang="en-US" sz="4000" dirty="0">
                <a:solidFill>
                  <a:schemeClr val="tx2"/>
                </a:solidFill>
              </a:rPr>
              <a:t> 4GB LPDDR4</a:t>
            </a:r>
          </a:p>
          <a:p>
            <a:pPr marL="342900" indent="-342900">
              <a:lnSpc>
                <a:spcPts val="4160"/>
              </a:lnSpc>
              <a:buFont typeface="Wingdings" panose="05000000000000000000" pitchFamily="2" charset="2"/>
              <a:buChar char="ü"/>
            </a:pPr>
            <a:r>
              <a:rPr lang="en-US" sz="4000" b="1" dirty="0">
                <a:solidFill>
                  <a:schemeClr val="tx2"/>
                </a:solidFill>
              </a:rPr>
              <a:t>STORAGE: </a:t>
            </a:r>
            <a:r>
              <a:rPr lang="en-US" sz="4000" dirty="0">
                <a:solidFill>
                  <a:schemeClr val="tx2"/>
                </a:solidFill>
              </a:rPr>
              <a:t>16GB </a:t>
            </a:r>
            <a:r>
              <a:rPr lang="en-US" sz="4000" dirty="0" err="1">
                <a:solidFill>
                  <a:schemeClr val="tx2"/>
                </a:solidFill>
              </a:rPr>
              <a:t>eMMC</a:t>
            </a:r>
            <a:r>
              <a:rPr lang="en-US" sz="4000" dirty="0">
                <a:solidFill>
                  <a:schemeClr val="tx2"/>
                </a:solidFill>
              </a:rPr>
              <a:t> </a:t>
            </a:r>
          </a:p>
          <a:p>
            <a:pPr marL="342900" indent="-342900">
              <a:lnSpc>
                <a:spcPts val="4160"/>
              </a:lnSpc>
              <a:buFont typeface="Wingdings" panose="05000000000000000000" pitchFamily="2" charset="2"/>
              <a:buChar char="ü"/>
            </a:pPr>
            <a:r>
              <a:rPr lang="en-US" sz="4000" b="1" dirty="0">
                <a:solidFill>
                  <a:schemeClr val="tx2"/>
                </a:solidFill>
              </a:rPr>
              <a:t>POWER SUPPLY: </a:t>
            </a:r>
            <a:r>
              <a:rPr lang="en-US" sz="4000" dirty="0">
                <a:solidFill>
                  <a:schemeClr val="tx2"/>
                </a:solidFill>
              </a:rPr>
              <a:t>Type-C 5V/3A</a:t>
            </a:r>
          </a:p>
          <a:p>
            <a:pPr>
              <a:lnSpc>
                <a:spcPts val="4160"/>
              </a:lnSpc>
            </a:pPr>
            <a:endParaRPr lang="en-US" sz="3600" dirty="0">
              <a:solidFill>
                <a:schemeClr val="tx2"/>
              </a:solidFill>
            </a:endParaRPr>
          </a:p>
          <a:p>
            <a:pPr marL="342900" indent="-342900">
              <a:lnSpc>
                <a:spcPts val="4160"/>
              </a:lnSpc>
              <a:buFont typeface="Wingdings" panose="05000000000000000000" pitchFamily="2" charset="2"/>
              <a:buChar char="ü"/>
            </a:pPr>
            <a:endParaRPr lang="en-US" sz="3600" dirty="0">
              <a:solidFill>
                <a:schemeClr val="tx2"/>
              </a:solidFill>
            </a:endParaRPr>
          </a:p>
          <a:p>
            <a:pPr algn="l">
              <a:lnSpc>
                <a:spcPts val="4160"/>
              </a:lnSpc>
            </a:pPr>
            <a:endParaRPr lang="en-US" sz="3200" dirty="0">
              <a:solidFill>
                <a:srgbClr val="01FFFF"/>
              </a:solidFill>
              <a:latin typeface="HK Modular"/>
              <a:ea typeface="HK Modular"/>
              <a:cs typeface="HK Modular"/>
              <a:sym typeface="HK Modular"/>
            </a:endParaRPr>
          </a:p>
        </p:txBody>
      </p:sp>
      <p:sp>
        <p:nvSpPr>
          <p:cNvPr id="13" name="TextBox 13"/>
          <p:cNvSpPr txBox="1"/>
          <p:nvPr/>
        </p:nvSpPr>
        <p:spPr>
          <a:xfrm>
            <a:off x="9207701" y="2849103"/>
            <a:ext cx="7970654" cy="1661993"/>
          </a:xfrm>
          <a:prstGeom prst="rect">
            <a:avLst/>
          </a:prstGeom>
          <a:solidFill>
            <a:schemeClr val="accent4">
              <a:lumMod val="20000"/>
              <a:lumOff val="80000"/>
            </a:schemeClr>
          </a:solidFill>
        </p:spPr>
        <p:txBody>
          <a:bodyPr wrap="square" lIns="0" tIns="0" rIns="0" bIns="0" rtlCol="0" anchor="t">
            <a:spAutoFit/>
          </a:bodyPr>
          <a:lstStyle/>
          <a:p>
            <a:r>
              <a:rPr lang="en-US" sz="3600" dirty="0">
                <a:solidFill>
                  <a:schemeClr val="tx2">
                    <a:lumMod val="75000"/>
                  </a:schemeClr>
                </a:solidFill>
                <a:cs typeface="Arial" panose="020B0604020202020204" pitchFamily="34" charset="0"/>
              </a:rPr>
              <a:t>Powerful computer from NVIDIA, designed for edge computing, machine learning, and AI tasks.</a:t>
            </a:r>
            <a:endParaRPr lang="en-US" sz="3600" dirty="0">
              <a:solidFill>
                <a:srgbClr val="FFFFFF"/>
              </a:solidFill>
              <a:ea typeface="HK Modular"/>
              <a:cs typeface="Arial" panose="020B0604020202020204" pitchFamily="34" charset="0"/>
              <a:sym typeface="HK Modular"/>
            </a:endParaRPr>
          </a:p>
        </p:txBody>
      </p:sp>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l="22348" t="7450" r="18561" b="7702"/>
          <a:stretch/>
        </p:blipFill>
        <p:spPr>
          <a:xfrm rot="5400000">
            <a:off x="2592612" y="4017897"/>
            <a:ext cx="4359424" cy="6705599"/>
          </a:xfrm>
          <a:prstGeom prst="rect">
            <a:avLst/>
          </a:prstGeom>
        </p:spPr>
      </p:pic>
      <p:pic>
        <p:nvPicPr>
          <p:cNvPr id="8" name="Picture 7"/>
          <p:cNvPicPr>
            <a:picLocks noChangeAspect="1"/>
          </p:cNvPicPr>
          <p:nvPr/>
        </p:nvPicPr>
        <p:blipFill rotWithShape="1">
          <a:blip r:embed="rId3" cstate="print">
            <a:extLst>
              <a:ext uri="{28A0092B-C50C-407E-A947-70E740481C1C}">
                <a14:useLocalDpi xmlns:a14="http://schemas.microsoft.com/office/drawing/2010/main" val="0"/>
              </a:ext>
            </a:extLst>
          </a:blip>
          <a:srcRect l="20075" t="13510" r="19318" b="8712"/>
          <a:stretch/>
        </p:blipFill>
        <p:spPr>
          <a:xfrm rot="10800000">
            <a:off x="1419525" y="800101"/>
            <a:ext cx="6540421" cy="3773887"/>
          </a:xfrm>
          <a:prstGeom prst="rect">
            <a:avLst/>
          </a:prstGeom>
        </p:spPr>
      </p:pic>
      <p:sp>
        <p:nvSpPr>
          <p:cNvPr id="10" name="TextBox 9"/>
          <p:cNvSpPr txBox="1"/>
          <p:nvPr/>
        </p:nvSpPr>
        <p:spPr>
          <a:xfrm>
            <a:off x="2954209" y="4656017"/>
            <a:ext cx="4032709" cy="369332"/>
          </a:xfrm>
          <a:prstGeom prst="rect">
            <a:avLst/>
          </a:prstGeom>
          <a:noFill/>
        </p:spPr>
        <p:txBody>
          <a:bodyPr wrap="square" rtlCol="0">
            <a:spAutoFit/>
          </a:bodyPr>
          <a:lstStyle/>
          <a:p>
            <a:r>
              <a:rPr lang="en-US" dirty="0"/>
              <a:t>Fig. 6. NVIDIA </a:t>
            </a:r>
            <a:r>
              <a:rPr lang="en-US" dirty="0" err="1"/>
              <a:t>Jetson</a:t>
            </a:r>
            <a:r>
              <a:rPr lang="en-US" dirty="0"/>
              <a:t> Nano</a:t>
            </a:r>
          </a:p>
        </p:txBody>
      </p:sp>
      <p:sp>
        <p:nvSpPr>
          <p:cNvPr id="3" name="TextBox 2">
            <a:extLst>
              <a:ext uri="{FF2B5EF4-FFF2-40B4-BE49-F238E27FC236}">
                <a16:creationId xmlns:a16="http://schemas.microsoft.com/office/drawing/2014/main" id="{A4B659CA-2C69-EA60-775D-0771F82894E8}"/>
              </a:ext>
            </a:extLst>
          </p:cNvPr>
          <p:cNvSpPr txBox="1"/>
          <p:nvPr/>
        </p:nvSpPr>
        <p:spPr>
          <a:xfrm>
            <a:off x="2250026" y="9550976"/>
            <a:ext cx="4759546" cy="630942"/>
          </a:xfrm>
          <a:prstGeom prst="rect">
            <a:avLst/>
          </a:prstGeom>
          <a:noFill/>
          <a:ln>
            <a:noFill/>
          </a:ln>
        </p:spPr>
        <p:txBody>
          <a:bodyPr wrap="square" rtlCol="0">
            <a:spAutoFit/>
          </a:bodyPr>
          <a:lstStyle/>
          <a:p>
            <a:pPr>
              <a:lnSpc>
                <a:spcPts val="4160"/>
              </a:lnSpc>
            </a:pPr>
            <a:r>
              <a:rPr lang="en-US" dirty="0"/>
              <a:t> Fig. </a:t>
            </a:r>
            <a:r>
              <a:rPr lang="en-US" dirty="0" smtClean="0"/>
              <a:t>7. </a:t>
            </a:r>
            <a:r>
              <a:rPr lang="en-US" dirty="0"/>
              <a:t>NVIDIA </a:t>
            </a:r>
            <a:r>
              <a:rPr lang="en-US" dirty="0" err="1"/>
              <a:t>Jetson</a:t>
            </a:r>
            <a:r>
              <a:rPr lang="en-US" dirty="0"/>
              <a:t> Nano Developer Kit</a:t>
            </a:r>
          </a:p>
        </p:txBody>
      </p:sp>
      <p:sp>
        <p:nvSpPr>
          <p:cNvPr id="12" name="TextBox 11"/>
          <p:cNvSpPr txBox="1"/>
          <p:nvPr/>
        </p:nvSpPr>
        <p:spPr>
          <a:xfrm>
            <a:off x="16935359" y="9465910"/>
            <a:ext cx="470401" cy="523220"/>
          </a:xfrm>
          <a:prstGeom prst="rect">
            <a:avLst/>
          </a:prstGeom>
          <a:noFill/>
        </p:spPr>
        <p:txBody>
          <a:bodyPr wrap="square" rtlCol="0">
            <a:spAutoFit/>
          </a:bodyPr>
          <a:lstStyle/>
          <a:p>
            <a:r>
              <a:rPr lang="en-US" sz="2800" b="1" dirty="0"/>
              <a:t>7</a:t>
            </a:r>
          </a:p>
        </p:txBody>
      </p:sp>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980824" y="141119"/>
            <a:ext cx="1112123" cy="1117088"/>
          </a:xfrm>
          <a:prstGeom prst="rect">
            <a:avLst/>
          </a:prstGeom>
        </p:spPr>
      </p:pic>
    </p:spTree>
    <p:extLst>
      <p:ext uri="{BB962C8B-B14F-4D97-AF65-F5344CB8AC3E}">
        <p14:creationId xmlns:p14="http://schemas.microsoft.com/office/powerpoint/2010/main" val="2625511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2" presetClass="entr" presetSubtype="8"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500" fill="hold"/>
                                        <p:tgtEl>
                                          <p:spTgt spid="10"/>
                                        </p:tgtEl>
                                        <p:attrNameLst>
                                          <p:attrName>ppt_x</p:attrName>
                                        </p:attrNameLst>
                                      </p:cBhvr>
                                      <p:tavLst>
                                        <p:tav tm="0">
                                          <p:val>
                                            <p:strVal val="0-#ppt_w/2"/>
                                          </p:val>
                                        </p:tav>
                                        <p:tav tm="100000">
                                          <p:val>
                                            <p:strVal val="#ppt_x"/>
                                          </p:val>
                                        </p:tav>
                                      </p:tavLst>
                                    </p:anim>
                                    <p:anim calcmode="lin" valueType="num">
                                      <p:cBhvr additive="base">
                                        <p:cTn id="13" dur="500" fill="hold"/>
                                        <p:tgtEl>
                                          <p:spTgt spid="10"/>
                                        </p:tgtEl>
                                        <p:attrNameLst>
                                          <p:attrName>ppt_y</p:attrName>
                                        </p:attrNameLst>
                                      </p:cBhvr>
                                      <p:tavLst>
                                        <p:tav tm="0">
                                          <p:val>
                                            <p:strVal val="#ppt_y"/>
                                          </p:val>
                                        </p:tav>
                                        <p:tav tm="100000">
                                          <p:val>
                                            <p:strVal val="#ppt_y"/>
                                          </p:val>
                                        </p:tav>
                                      </p:tavLst>
                                    </p:anim>
                                  </p:childTnLst>
                                </p:cTn>
                              </p:par>
                              <p:par>
                                <p:cTn id="14" presetID="2" presetClass="entr" presetSubtype="8" fill="hold" nodeType="withEffect">
                                  <p:stCondLst>
                                    <p:cond delay="0"/>
                                  </p:stCondLst>
                                  <p:childTnLst>
                                    <p:set>
                                      <p:cBhvr>
                                        <p:cTn id="15" dur="1" fill="hold">
                                          <p:stCondLst>
                                            <p:cond delay="0"/>
                                          </p:stCondLst>
                                        </p:cTn>
                                        <p:tgtEl>
                                          <p:spTgt spid="8"/>
                                        </p:tgtEl>
                                        <p:attrNameLst>
                                          <p:attrName>style.visibility</p:attrName>
                                        </p:attrNameLst>
                                      </p:cBhvr>
                                      <p:to>
                                        <p:strVal val="visible"/>
                                      </p:to>
                                    </p:set>
                                    <p:anim calcmode="lin" valueType="num">
                                      <p:cBhvr additive="base">
                                        <p:cTn id="16" dur="500" fill="hold"/>
                                        <p:tgtEl>
                                          <p:spTgt spid="8"/>
                                        </p:tgtEl>
                                        <p:attrNameLst>
                                          <p:attrName>ppt_x</p:attrName>
                                        </p:attrNameLst>
                                      </p:cBhvr>
                                      <p:tavLst>
                                        <p:tav tm="0">
                                          <p:val>
                                            <p:strVal val="0-#ppt_w/2"/>
                                          </p:val>
                                        </p:tav>
                                        <p:tav tm="100000">
                                          <p:val>
                                            <p:strVal val="#ppt_x"/>
                                          </p:val>
                                        </p:tav>
                                      </p:tavLst>
                                    </p:anim>
                                    <p:anim calcmode="lin" valueType="num">
                                      <p:cBhvr additive="base">
                                        <p:cTn id="17" dur="500" fill="hold"/>
                                        <p:tgtEl>
                                          <p:spTgt spid="8"/>
                                        </p:tgtEl>
                                        <p:attrNameLst>
                                          <p:attrName>ppt_y</p:attrName>
                                        </p:attrNameLst>
                                      </p:cBhvr>
                                      <p:tavLst>
                                        <p:tav tm="0">
                                          <p:val>
                                            <p:strVal val="#ppt_y"/>
                                          </p:val>
                                        </p:tav>
                                        <p:tav tm="100000">
                                          <p:val>
                                            <p:strVal val="#ppt_y"/>
                                          </p:val>
                                        </p:tav>
                                      </p:tavLst>
                                    </p:anim>
                                  </p:childTnLst>
                                </p:cTn>
                              </p:par>
                              <p:par>
                                <p:cTn id="18" presetID="2" presetClass="entr" presetSubtype="8" fill="hold" nodeType="withEffect">
                                  <p:stCondLst>
                                    <p:cond delay="0"/>
                                  </p:stCondLst>
                                  <p:childTnLst>
                                    <p:set>
                                      <p:cBhvr>
                                        <p:cTn id="19" dur="1" fill="hold">
                                          <p:stCondLst>
                                            <p:cond delay="0"/>
                                          </p:stCondLst>
                                        </p:cTn>
                                        <p:tgtEl>
                                          <p:spTgt spid="7"/>
                                        </p:tgtEl>
                                        <p:attrNameLst>
                                          <p:attrName>style.visibility</p:attrName>
                                        </p:attrNameLst>
                                      </p:cBhvr>
                                      <p:to>
                                        <p:strVal val="visible"/>
                                      </p:to>
                                    </p:set>
                                    <p:anim calcmode="lin" valueType="num">
                                      <p:cBhvr additive="base">
                                        <p:cTn id="20" dur="500" fill="hold"/>
                                        <p:tgtEl>
                                          <p:spTgt spid="7"/>
                                        </p:tgtEl>
                                        <p:attrNameLst>
                                          <p:attrName>ppt_x</p:attrName>
                                        </p:attrNameLst>
                                      </p:cBhvr>
                                      <p:tavLst>
                                        <p:tav tm="0">
                                          <p:val>
                                            <p:strVal val="0-#ppt_w/2"/>
                                          </p:val>
                                        </p:tav>
                                        <p:tav tm="100000">
                                          <p:val>
                                            <p:strVal val="#ppt_x"/>
                                          </p:val>
                                        </p:tav>
                                      </p:tavLst>
                                    </p:anim>
                                    <p:anim calcmode="lin" valueType="num">
                                      <p:cBhvr additive="base">
                                        <p:cTn id="21" dur="500" fill="hold"/>
                                        <p:tgtEl>
                                          <p:spTgt spid="7"/>
                                        </p:tgtEl>
                                        <p:attrNameLst>
                                          <p:attrName>ppt_y</p:attrName>
                                        </p:attrNameLst>
                                      </p:cBhvr>
                                      <p:tavLst>
                                        <p:tav tm="0">
                                          <p:val>
                                            <p:strVal val="#ppt_y"/>
                                          </p:val>
                                        </p:tav>
                                        <p:tav tm="100000">
                                          <p:val>
                                            <p:strVal val="#ppt_y"/>
                                          </p:val>
                                        </p:tav>
                                      </p:tavLst>
                                    </p:anim>
                                  </p:childTnLst>
                                </p:cTn>
                              </p:par>
                              <p:par>
                                <p:cTn id="22" presetID="2" presetClass="entr" presetSubtype="8" fill="hold" grpId="0" nodeType="withEffect">
                                  <p:stCondLst>
                                    <p:cond delay="0"/>
                                  </p:stCondLst>
                                  <p:childTnLst>
                                    <p:set>
                                      <p:cBhvr>
                                        <p:cTn id="23" dur="1" fill="hold">
                                          <p:stCondLst>
                                            <p:cond delay="0"/>
                                          </p:stCondLst>
                                        </p:cTn>
                                        <p:tgtEl>
                                          <p:spTgt spid="3"/>
                                        </p:tgtEl>
                                        <p:attrNameLst>
                                          <p:attrName>style.visibility</p:attrName>
                                        </p:attrNameLst>
                                      </p:cBhvr>
                                      <p:to>
                                        <p:strVal val="visible"/>
                                      </p:to>
                                    </p:set>
                                    <p:anim calcmode="lin" valueType="num">
                                      <p:cBhvr additive="base">
                                        <p:cTn id="24" dur="500" fill="hold"/>
                                        <p:tgtEl>
                                          <p:spTgt spid="3"/>
                                        </p:tgtEl>
                                        <p:attrNameLst>
                                          <p:attrName>ppt_x</p:attrName>
                                        </p:attrNameLst>
                                      </p:cBhvr>
                                      <p:tavLst>
                                        <p:tav tm="0">
                                          <p:val>
                                            <p:strVal val="0-#ppt_w/2"/>
                                          </p:val>
                                        </p:tav>
                                        <p:tav tm="100000">
                                          <p:val>
                                            <p:strVal val="#ppt_x"/>
                                          </p:val>
                                        </p:tav>
                                      </p:tavLst>
                                    </p:anim>
                                    <p:anim calcmode="lin" valueType="num">
                                      <p:cBhvr additive="base">
                                        <p:cTn id="25"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42"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1000"/>
                                        <p:tgtEl>
                                          <p:spTgt spid="13"/>
                                        </p:tgtEl>
                                      </p:cBhvr>
                                    </p:animEffect>
                                    <p:anim calcmode="lin" valueType="num">
                                      <p:cBhvr>
                                        <p:cTn id="31" dur="1000" fill="hold"/>
                                        <p:tgtEl>
                                          <p:spTgt spid="13"/>
                                        </p:tgtEl>
                                        <p:attrNameLst>
                                          <p:attrName>ppt_x</p:attrName>
                                        </p:attrNameLst>
                                      </p:cBhvr>
                                      <p:tavLst>
                                        <p:tav tm="0">
                                          <p:val>
                                            <p:strVal val="#ppt_x"/>
                                          </p:val>
                                        </p:tav>
                                        <p:tav tm="100000">
                                          <p:val>
                                            <p:strVal val="#ppt_x"/>
                                          </p:val>
                                        </p:tav>
                                      </p:tavLst>
                                    </p:anim>
                                    <p:anim calcmode="lin" valueType="num">
                                      <p:cBhvr>
                                        <p:cTn id="32"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42" presetClass="entr" presetSubtype="0" fill="hold" grpId="0" nodeType="click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fade">
                                      <p:cBhvr>
                                        <p:cTn id="37" dur="1000"/>
                                        <p:tgtEl>
                                          <p:spTgt spid="9"/>
                                        </p:tgtEl>
                                      </p:cBhvr>
                                    </p:animEffect>
                                    <p:anim calcmode="lin" valueType="num">
                                      <p:cBhvr>
                                        <p:cTn id="38" dur="1000" fill="hold"/>
                                        <p:tgtEl>
                                          <p:spTgt spid="9"/>
                                        </p:tgtEl>
                                        <p:attrNameLst>
                                          <p:attrName>ppt_x</p:attrName>
                                        </p:attrNameLst>
                                      </p:cBhvr>
                                      <p:tavLst>
                                        <p:tav tm="0">
                                          <p:val>
                                            <p:strVal val="#ppt_x"/>
                                          </p:val>
                                        </p:tav>
                                        <p:tav tm="100000">
                                          <p:val>
                                            <p:strVal val="#ppt_x"/>
                                          </p:val>
                                        </p:tav>
                                      </p:tavLst>
                                    </p:anim>
                                    <p:anim calcmode="lin" valueType="num">
                                      <p:cBhvr>
                                        <p:cTn id="3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3" grpId="0" animBg="1"/>
      <p:bldP spid="10" grpId="0"/>
      <p:bldP spid="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3" name="Freeform 3"/>
          <p:cNvSpPr/>
          <p:nvPr/>
        </p:nvSpPr>
        <p:spPr>
          <a:xfrm rot="5400000">
            <a:off x="0" y="0"/>
            <a:ext cx="18288000" cy="18288000"/>
          </a:xfrm>
          <a:custGeom>
            <a:avLst/>
            <a:gdLst/>
            <a:ahLst/>
            <a:cxnLst/>
            <a:rect l="l" t="t" r="r" b="b"/>
            <a:pathLst>
              <a:path w="18288000" h="18288000">
                <a:moveTo>
                  <a:pt x="0" y="0"/>
                </a:moveTo>
                <a:lnTo>
                  <a:pt x="18288000" y="0"/>
                </a:lnTo>
                <a:lnTo>
                  <a:pt x="18288000" y="18288000"/>
                </a:lnTo>
                <a:lnTo>
                  <a:pt x="0" y="18288000"/>
                </a:lnTo>
                <a:lnTo>
                  <a:pt x="0" y="0"/>
                </a:lnTo>
                <a:close/>
              </a:path>
            </a:pathLst>
          </a:custGeom>
          <a:solidFill>
            <a:schemeClr val="accent4">
              <a:lumMod val="20000"/>
              <a:lumOff val="80000"/>
            </a:schemeClr>
          </a:solidFill>
        </p:spPr>
      </p:sp>
      <p:sp>
        <p:nvSpPr>
          <p:cNvPr id="4" name="Freeform 4"/>
          <p:cNvSpPr/>
          <p:nvPr/>
        </p:nvSpPr>
        <p:spPr>
          <a:xfrm rot="5400000" flipV="1">
            <a:off x="0" y="-4238003"/>
            <a:ext cx="18288000" cy="18288000"/>
          </a:xfrm>
          <a:custGeom>
            <a:avLst/>
            <a:gdLst/>
            <a:ahLst/>
            <a:cxnLst/>
            <a:rect l="l" t="t" r="r" b="b"/>
            <a:pathLst>
              <a:path w="18288000" h="18288000">
                <a:moveTo>
                  <a:pt x="0" y="18288000"/>
                </a:moveTo>
                <a:lnTo>
                  <a:pt x="18288000" y="18288000"/>
                </a:lnTo>
                <a:lnTo>
                  <a:pt x="18288000" y="0"/>
                </a:lnTo>
                <a:lnTo>
                  <a:pt x="0" y="0"/>
                </a:lnTo>
                <a:lnTo>
                  <a:pt x="0" y="18288000"/>
                </a:lnTo>
                <a:close/>
              </a:path>
            </a:pathLst>
          </a:custGeom>
          <a:solidFill>
            <a:schemeClr val="accent4">
              <a:lumMod val="20000"/>
              <a:lumOff val="80000"/>
            </a:schemeClr>
          </a:solidFill>
        </p:spPr>
      </p:sp>
      <p:graphicFrame>
        <p:nvGraphicFramePr>
          <p:cNvPr id="5" name="Table 5"/>
          <p:cNvGraphicFramePr>
            <a:graphicFrameLocks noGrp="1"/>
          </p:cNvGraphicFramePr>
          <p:nvPr/>
        </p:nvGraphicFramePr>
        <p:xfrm>
          <a:off x="990600" y="3771900"/>
          <a:ext cx="11811000" cy="4914900"/>
        </p:xfrm>
        <a:graphic>
          <a:graphicData uri="http://schemas.openxmlformats.org/drawingml/2006/table">
            <a:tbl>
              <a:tblPr>
                <a:tableStyleId>{2D5ABB26-0587-4C30-8999-92F81FD0307C}</a:tableStyleId>
              </a:tblPr>
              <a:tblGrid>
                <a:gridCol w="5233107">
                  <a:extLst>
                    <a:ext uri="{9D8B030D-6E8A-4147-A177-3AD203B41FA5}">
                      <a16:colId xmlns:a16="http://schemas.microsoft.com/office/drawing/2014/main" val="20000"/>
                    </a:ext>
                  </a:extLst>
                </a:gridCol>
                <a:gridCol w="6577893">
                  <a:extLst>
                    <a:ext uri="{9D8B030D-6E8A-4147-A177-3AD203B41FA5}">
                      <a16:colId xmlns:a16="http://schemas.microsoft.com/office/drawing/2014/main" val="20001"/>
                    </a:ext>
                  </a:extLst>
                </a:gridCol>
              </a:tblGrid>
              <a:tr h="1638300">
                <a:tc>
                  <a:txBody>
                    <a:bodyPr/>
                    <a:lstStyle/>
                    <a:p>
                      <a:pPr marL="571500" indent="-571500" algn="l">
                        <a:lnSpc>
                          <a:spcPts val="2800"/>
                        </a:lnSpc>
                        <a:buFont typeface="Wingdings" panose="05000000000000000000" pitchFamily="2" charset="2"/>
                        <a:buChar char="Ø"/>
                        <a:defRPr/>
                      </a:pPr>
                      <a:r>
                        <a:rPr lang="en-US" sz="4000" u="none" dirty="0">
                          <a:effectLst/>
                          <a:sym typeface="Aileron Bold"/>
                        </a:rPr>
                        <a:t>Setup: </a:t>
                      </a:r>
                      <a:r>
                        <a:rPr lang="en-US" sz="2800" dirty="0">
                          <a:sym typeface="Aileron Bold"/>
                        </a:rPr>
                        <a:t>Configure Jetson Nano for data input and processing.</a:t>
                      </a:r>
                      <a:endParaRPr lang="en-US" sz="2800" b="0" dirty="0">
                        <a:solidFill>
                          <a:schemeClr val="accent4">
                            <a:lumMod val="75000"/>
                          </a:schemeClr>
                        </a:solidFill>
                      </a:endParaRPr>
                    </a:p>
                  </a:txBody>
                  <a:tcPr marL="190500" marR="190500" marT="190500" marB="190500" anchor="ctr">
                    <a:lnL>
                      <a:noFill/>
                    </a:lnL>
                    <a:lnR>
                      <a:noFill/>
                    </a:lnR>
                    <a:lnT>
                      <a:noFill/>
                    </a:lnT>
                    <a:lnB>
                      <a:noFill/>
                    </a:lnB>
                    <a:lnTlToBr w="12700" cmpd="sng">
                      <a:noFill/>
                      <a:prstDash val="solid"/>
                    </a:lnTlToBr>
                    <a:lnBlToTr w="12700" cmpd="sng">
                      <a:noFill/>
                      <a:prstDash val="solid"/>
                    </a:lnBlToTr>
                  </a:tcPr>
                </a:tc>
                <a:tc>
                  <a:txBody>
                    <a:bodyPr/>
                    <a:lstStyle/>
                    <a:p>
                      <a:pPr marL="571500" marR="0" indent="-571500" algn="l" defTabSz="914400" rtl="0" eaLnBrk="1" fontAlgn="auto" latinLnBrk="0" hangingPunct="1">
                        <a:lnSpc>
                          <a:spcPts val="2800"/>
                        </a:lnSpc>
                        <a:spcBef>
                          <a:spcPts val="0"/>
                        </a:spcBef>
                        <a:spcAft>
                          <a:spcPts val="0"/>
                        </a:spcAft>
                        <a:buClrTx/>
                        <a:buSzTx/>
                        <a:buFont typeface="Wingdings" panose="05000000000000000000" pitchFamily="2" charset="2"/>
                        <a:buChar char="Ø"/>
                        <a:tabLst/>
                        <a:defRPr/>
                      </a:pPr>
                      <a:r>
                        <a:rPr lang="en-US" sz="4000" u="none" dirty="0">
                          <a:effectLst/>
                          <a:sym typeface="Aileron Bold"/>
                        </a:rPr>
                        <a:t>Single Lane Testing: </a:t>
                      </a:r>
                      <a:r>
                        <a:rPr lang="en-US" sz="2800" u="none" dirty="0">
                          <a:effectLst/>
                          <a:sym typeface="Aileron Bold"/>
                        </a:rPr>
                        <a:t>Verify detection on different road types and conditions.</a:t>
                      </a:r>
                      <a:endParaRPr lang="en-US" sz="2800" b="0" dirty="0"/>
                    </a:p>
                  </a:txBody>
                  <a:tcPr marL="190500" marR="190500" marT="190500" marB="190500"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638300">
                <a:tc>
                  <a:txBody>
                    <a:bodyPr/>
                    <a:lstStyle/>
                    <a:p>
                      <a:pPr marL="571500" marR="0" indent="-571500" algn="l" defTabSz="914400" rtl="0" eaLnBrk="1" fontAlgn="auto" latinLnBrk="0" hangingPunct="1">
                        <a:lnSpc>
                          <a:spcPts val="2800"/>
                        </a:lnSpc>
                        <a:spcBef>
                          <a:spcPts val="0"/>
                        </a:spcBef>
                        <a:spcAft>
                          <a:spcPts val="0"/>
                        </a:spcAft>
                        <a:buClrTx/>
                        <a:buSzTx/>
                        <a:buFont typeface="Wingdings" panose="05000000000000000000" pitchFamily="2" charset="2"/>
                        <a:buChar char="Ø"/>
                        <a:tabLst/>
                        <a:defRPr/>
                      </a:pPr>
                      <a:r>
                        <a:rPr lang="en-US" sz="4000" u="none" dirty="0">
                          <a:effectLst/>
                          <a:sym typeface="Aileron Bold"/>
                        </a:rPr>
                        <a:t>Lane Classifier</a:t>
                      </a:r>
                      <a:r>
                        <a:rPr lang="en-US" sz="3200" u="none" dirty="0">
                          <a:effectLst/>
                          <a:sym typeface="Aileron Bold"/>
                        </a:rPr>
                        <a:t>:</a:t>
                      </a:r>
                      <a:r>
                        <a:rPr lang="en-US" sz="2800" kern="1200" dirty="0">
                          <a:sym typeface="Aileron Bold"/>
                        </a:rPr>
                        <a:t> Implement classifier to identify lane types.</a:t>
                      </a:r>
                      <a:endParaRPr lang="en-US" sz="2000" b="0" dirty="0">
                        <a:solidFill>
                          <a:schemeClr val="accent4">
                            <a:lumMod val="75000"/>
                          </a:schemeClr>
                        </a:solidFill>
                      </a:endParaRPr>
                    </a:p>
                  </a:txBody>
                  <a:tcPr marL="190500" marR="190500" marT="190500" marB="190500" anchor="ctr">
                    <a:lnL>
                      <a:noFill/>
                    </a:lnL>
                    <a:lnR>
                      <a:noFill/>
                    </a:lnR>
                    <a:lnT>
                      <a:noFill/>
                    </a:lnT>
                    <a:lnB>
                      <a:noFill/>
                    </a:lnB>
                    <a:lnTlToBr w="12700" cmpd="sng">
                      <a:noFill/>
                      <a:prstDash val="solid"/>
                    </a:lnTlToBr>
                    <a:lnBlToTr w="12700" cmpd="sng">
                      <a:noFill/>
                      <a:prstDash val="solid"/>
                    </a:lnBlToTr>
                  </a:tcPr>
                </a:tc>
                <a:tc>
                  <a:txBody>
                    <a:bodyPr/>
                    <a:lstStyle/>
                    <a:p>
                      <a:pPr marL="571500" indent="-571500" algn="l">
                        <a:lnSpc>
                          <a:spcPts val="2800"/>
                        </a:lnSpc>
                        <a:buFont typeface="Wingdings" panose="05000000000000000000" pitchFamily="2" charset="2"/>
                        <a:buChar char="Ø"/>
                        <a:defRPr/>
                      </a:pPr>
                      <a:r>
                        <a:rPr lang="en-US" sz="4000" u="none" dirty="0">
                          <a:effectLst/>
                          <a:sym typeface="Aileron Bold"/>
                        </a:rPr>
                        <a:t>Multiple Lane Testing: </a:t>
                      </a:r>
                      <a:r>
                        <a:rPr lang="en-US" sz="2800" u="none" dirty="0">
                          <a:effectLst/>
                          <a:sym typeface="Aileron Bold"/>
                        </a:rPr>
                        <a:t>Ensure detection of multiple lanes in complex scenarios.</a:t>
                      </a:r>
                      <a:endParaRPr lang="en-US" sz="2800" b="0" dirty="0">
                        <a:solidFill>
                          <a:schemeClr val="accent4">
                            <a:lumMod val="75000"/>
                          </a:schemeClr>
                        </a:solidFill>
                      </a:endParaRPr>
                    </a:p>
                  </a:txBody>
                  <a:tcPr marL="190500" marR="190500" marT="190500" marB="190500"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638300">
                <a:tc>
                  <a:txBody>
                    <a:bodyPr/>
                    <a:lstStyle/>
                    <a:p>
                      <a:pPr marL="571500" indent="-571500" algn="l">
                        <a:lnSpc>
                          <a:spcPts val="2800"/>
                        </a:lnSpc>
                        <a:buFont typeface="Wingdings" panose="05000000000000000000" pitchFamily="2" charset="2"/>
                        <a:buChar char="Ø"/>
                        <a:defRPr/>
                      </a:pPr>
                      <a:r>
                        <a:rPr lang="en-US" sz="4000" u="none" dirty="0">
                          <a:effectLst/>
                          <a:sym typeface="Aileron Bold"/>
                        </a:rPr>
                        <a:t>Model Conversion: </a:t>
                      </a:r>
                      <a:r>
                        <a:rPr lang="en-US" sz="2800" dirty="0">
                          <a:sym typeface="Aileron Bold"/>
                        </a:rPr>
                        <a:t>Adapt trained model for Jetson Nano.</a:t>
                      </a:r>
                      <a:endParaRPr lang="en-US" sz="2800" b="0" dirty="0">
                        <a:solidFill>
                          <a:schemeClr val="accent4">
                            <a:lumMod val="75000"/>
                          </a:schemeClr>
                        </a:solidFill>
                      </a:endParaRPr>
                    </a:p>
                  </a:txBody>
                  <a:tcPr marL="190500" marR="190500" marT="190500" marB="190500" anchor="ctr">
                    <a:lnL>
                      <a:noFill/>
                    </a:lnL>
                    <a:lnR>
                      <a:noFill/>
                    </a:lnR>
                    <a:lnT>
                      <a:noFill/>
                    </a:lnT>
                    <a:lnB>
                      <a:noFill/>
                    </a:lnB>
                    <a:lnTlToBr w="12700" cmpd="sng">
                      <a:noFill/>
                      <a:prstDash val="solid"/>
                    </a:lnTlToBr>
                    <a:lnBlToTr w="12700" cmpd="sng">
                      <a:noFill/>
                      <a:prstDash val="solid"/>
                    </a:lnBlToTr>
                  </a:tcPr>
                </a:tc>
                <a:tc>
                  <a:txBody>
                    <a:bodyPr/>
                    <a:lstStyle/>
                    <a:p>
                      <a:pPr marL="571500" indent="-571500" algn="l">
                        <a:lnSpc>
                          <a:spcPts val="2800"/>
                        </a:lnSpc>
                        <a:buFont typeface="Wingdings" panose="05000000000000000000" pitchFamily="2" charset="2"/>
                        <a:buChar char="Ø"/>
                        <a:defRPr/>
                      </a:pPr>
                      <a:r>
                        <a:rPr lang="en-US" sz="4000" u="none" dirty="0">
                          <a:effectLst/>
                          <a:sym typeface="Aileron Bold"/>
                        </a:rPr>
                        <a:t>Integration &amp; Testing: </a:t>
                      </a:r>
                      <a:r>
                        <a:rPr lang="en-US" sz="2800" u="none" dirty="0">
                          <a:effectLst/>
                          <a:sym typeface="Aileron Bold"/>
                        </a:rPr>
                        <a:t>Load model, adjust software, and test in real-world conditions.</a:t>
                      </a:r>
                      <a:endParaRPr lang="en-US" sz="2800" b="0" dirty="0">
                        <a:solidFill>
                          <a:schemeClr val="accent4">
                            <a:lumMod val="75000"/>
                          </a:schemeClr>
                        </a:solidFill>
                      </a:endParaRPr>
                    </a:p>
                  </a:txBody>
                  <a:tcPr marL="190500" marR="190500" marT="190500" marB="190500"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0002"/>
                  </a:ext>
                </a:extLst>
              </a:tr>
            </a:tbl>
          </a:graphicData>
        </a:graphic>
      </p:graphicFrame>
      <p:sp>
        <p:nvSpPr>
          <p:cNvPr id="6" name="TextBox 6"/>
          <p:cNvSpPr txBox="1"/>
          <p:nvPr/>
        </p:nvSpPr>
        <p:spPr>
          <a:xfrm>
            <a:off x="1219200" y="1019432"/>
            <a:ext cx="9906000" cy="1708160"/>
          </a:xfrm>
          <a:prstGeom prst="rect">
            <a:avLst/>
          </a:prstGeom>
        </p:spPr>
        <p:txBody>
          <a:bodyPr wrap="square" lIns="0" tIns="0" rIns="0" bIns="0" rtlCol="0" anchor="t">
            <a:spAutoFit/>
          </a:bodyPr>
          <a:lstStyle/>
          <a:p>
            <a:pPr algn="ctr" rtl="1">
              <a:lnSpc>
                <a:spcPts val="7200"/>
              </a:lnSpc>
            </a:pPr>
            <a:r>
              <a:rPr lang="en-US" sz="3600" dirty="0">
                <a:solidFill>
                  <a:schemeClr val="tx2">
                    <a:lumMod val="75000"/>
                  </a:schemeClr>
                </a:solidFill>
                <a:latin typeface="HK Modular"/>
                <a:ea typeface="HK Modular"/>
                <a:cs typeface="HK Modular"/>
                <a:sym typeface="HK Modular"/>
              </a:rPr>
              <a:t>Hardware Implementation for Multi-Lane Detection:</a:t>
            </a:r>
          </a:p>
        </p:txBody>
      </p:sp>
      <p:pic>
        <p:nvPicPr>
          <p:cNvPr id="8" name="Picture 7">
            <a:extLst>
              <a:ext uri="{FF2B5EF4-FFF2-40B4-BE49-F238E27FC236}">
                <a16:creationId xmlns:a16="http://schemas.microsoft.com/office/drawing/2014/main" id="{52AD65EF-2F99-567E-D7AB-510B0245B7DB}"/>
              </a:ext>
            </a:extLst>
          </p:cNvPr>
          <p:cNvPicPr>
            <a:picLocks noChangeAspect="1"/>
          </p:cNvPicPr>
          <p:nvPr/>
        </p:nvPicPr>
        <p:blipFill>
          <a:blip r:embed="rId3">
            <a:extLst>
              <a:ext uri="{28A0092B-C50C-407E-A947-70E740481C1C}">
                <a14:useLocalDpi xmlns:a14="http://schemas.microsoft.com/office/drawing/2010/main" val="0"/>
              </a:ext>
            </a:extLst>
          </a:blip>
          <a:srcRect l="9362" t="23876" r="66059" b="25185"/>
          <a:stretch/>
        </p:blipFill>
        <p:spPr>
          <a:xfrm>
            <a:off x="12628243" y="96312"/>
            <a:ext cx="3954400" cy="9238187"/>
          </a:xfrm>
          <a:prstGeom prst="rect">
            <a:avLst/>
          </a:prstGeom>
        </p:spPr>
      </p:pic>
      <p:sp>
        <p:nvSpPr>
          <p:cNvPr id="9" name="TextBox 8"/>
          <p:cNvSpPr txBox="1"/>
          <p:nvPr/>
        </p:nvSpPr>
        <p:spPr>
          <a:xfrm>
            <a:off x="13487400" y="9626083"/>
            <a:ext cx="2743200" cy="369332"/>
          </a:xfrm>
          <a:prstGeom prst="rect">
            <a:avLst/>
          </a:prstGeom>
          <a:noFill/>
        </p:spPr>
        <p:txBody>
          <a:bodyPr wrap="square" rtlCol="0">
            <a:spAutoFit/>
          </a:bodyPr>
          <a:lstStyle/>
          <a:p>
            <a:r>
              <a:rPr lang="en-US" dirty="0">
                <a:solidFill>
                  <a:schemeClr val="tx1">
                    <a:lumMod val="95000"/>
                    <a:lumOff val="5000"/>
                  </a:schemeClr>
                </a:solidFill>
              </a:rPr>
              <a:t>Fig. </a:t>
            </a:r>
            <a:r>
              <a:rPr lang="en-US" dirty="0" smtClean="0">
                <a:solidFill>
                  <a:schemeClr val="tx1">
                    <a:lumMod val="95000"/>
                    <a:lumOff val="5000"/>
                  </a:schemeClr>
                </a:solidFill>
              </a:rPr>
              <a:t>8</a:t>
            </a:r>
            <a:r>
              <a:rPr lang="en-US" smtClean="0">
                <a:solidFill>
                  <a:schemeClr val="tx1">
                    <a:lumMod val="95000"/>
                    <a:lumOff val="5000"/>
                  </a:schemeClr>
                </a:solidFill>
              </a:rPr>
              <a:t>. Hardware </a:t>
            </a:r>
            <a:r>
              <a:rPr lang="en-US" dirty="0">
                <a:solidFill>
                  <a:schemeClr val="tx1">
                    <a:lumMod val="95000"/>
                    <a:lumOff val="5000"/>
                  </a:schemeClr>
                </a:solidFill>
              </a:rPr>
              <a:t>Flowchart</a:t>
            </a:r>
            <a:endParaRPr lang="en-US" dirty="0"/>
          </a:p>
        </p:txBody>
      </p:sp>
      <p:sp>
        <p:nvSpPr>
          <p:cNvPr id="10" name="TextBox 9"/>
          <p:cNvSpPr txBox="1"/>
          <p:nvPr/>
        </p:nvSpPr>
        <p:spPr>
          <a:xfrm>
            <a:off x="16935359" y="9465910"/>
            <a:ext cx="470401" cy="523220"/>
          </a:xfrm>
          <a:prstGeom prst="rect">
            <a:avLst/>
          </a:prstGeom>
          <a:noFill/>
        </p:spPr>
        <p:txBody>
          <a:bodyPr wrap="square" rtlCol="0">
            <a:spAutoFit/>
          </a:bodyPr>
          <a:lstStyle/>
          <a:p>
            <a:r>
              <a:rPr lang="en-US" sz="2800" b="1" dirty="0"/>
              <a:t>8</a:t>
            </a:r>
          </a:p>
        </p:txBody>
      </p:sp>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980824" y="141119"/>
            <a:ext cx="1112123" cy="1117088"/>
          </a:xfrm>
          <a:prstGeom prst="rect">
            <a:avLst/>
          </a:prstGeom>
        </p:spPr>
      </p:pic>
    </p:spTree>
    <p:extLst>
      <p:ext uri="{BB962C8B-B14F-4D97-AF65-F5344CB8AC3E}">
        <p14:creationId xmlns:p14="http://schemas.microsoft.com/office/powerpoint/2010/main" val="1753468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additive="base">
                                        <p:cTn id="14" dur="500" fill="hold"/>
                                        <p:tgtEl>
                                          <p:spTgt spid="8"/>
                                        </p:tgtEl>
                                        <p:attrNameLst>
                                          <p:attrName>ppt_x</p:attrName>
                                        </p:attrNameLst>
                                      </p:cBhvr>
                                      <p:tavLst>
                                        <p:tav tm="0">
                                          <p:val>
                                            <p:strVal val="#ppt_x"/>
                                          </p:val>
                                        </p:tav>
                                        <p:tav tm="100000">
                                          <p:val>
                                            <p:strVal val="#ppt_x"/>
                                          </p:val>
                                        </p:tav>
                                      </p:tavLst>
                                    </p:anim>
                                    <p:anim calcmode="lin" valueType="num">
                                      <p:cBhvr additive="base">
                                        <p:cTn id="15"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1000"/>
                                        <p:tgtEl>
                                          <p:spTgt spid="9"/>
                                        </p:tgtEl>
                                      </p:cBhvr>
                                    </p:animEffect>
                                    <p:anim calcmode="lin" valueType="num">
                                      <p:cBhvr>
                                        <p:cTn id="21" dur="1000" fill="hold"/>
                                        <p:tgtEl>
                                          <p:spTgt spid="9"/>
                                        </p:tgtEl>
                                        <p:attrNameLst>
                                          <p:attrName>ppt_x</p:attrName>
                                        </p:attrNameLst>
                                      </p:cBhvr>
                                      <p:tavLst>
                                        <p:tav tm="0">
                                          <p:val>
                                            <p:strVal val="#ppt_x"/>
                                          </p:val>
                                        </p:tav>
                                        <p:tav tm="100000">
                                          <p:val>
                                            <p:strVal val="#ppt_x"/>
                                          </p:val>
                                        </p:tav>
                                      </p:tavLst>
                                    </p:anim>
                                    <p:anim calcmode="lin" valueType="num">
                                      <p:cBhvr>
                                        <p:cTn id="22" dur="1000" fill="hold"/>
                                        <p:tgtEl>
                                          <p:spTgt spid="9"/>
                                        </p:tgtEl>
                                        <p:attrNameLst>
                                          <p:attrName>ppt_y</p:attrName>
                                        </p:attrNameLst>
                                      </p:cBhvr>
                                      <p:tavLst>
                                        <p:tav tm="0">
                                          <p:val>
                                            <p:strVal val="#ppt_y+.1"/>
                                          </p:val>
                                        </p:tav>
                                        <p:tav tm="100000">
                                          <p:val>
                                            <p:strVal val="#ppt_y"/>
                                          </p:val>
                                        </p:tav>
                                      </p:tavLst>
                                    </p:anim>
                                  </p:childTnLst>
                                </p:cTn>
                              </p:par>
                            </p:childTnLst>
                          </p:cTn>
                        </p:par>
                        <p:par>
                          <p:cTn id="23" fill="hold">
                            <p:stCondLst>
                              <p:cond delay="1000"/>
                            </p:stCondLst>
                            <p:childTnLst>
                              <p:par>
                                <p:cTn id="24" presetID="1" presetClass="entr" presetSubtype="0" fill="hold" nodeType="afterEffect">
                                  <p:stCondLst>
                                    <p:cond delay="0"/>
                                  </p:stCondLst>
                                  <p:childTnLst>
                                    <p:set>
                                      <p:cBhvr>
                                        <p:cTn id="25" dur="1" fill="hold">
                                          <p:stCondLst>
                                            <p:cond delay="0"/>
                                          </p:stCondLst>
                                        </p:cTn>
                                        <p:tgtEl>
                                          <p:spTgt spid="11"/>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6" presetClass="entr" presetSubtype="21" fill="hold" nodeType="click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barn(inVertical)">
                                      <p:cBhvr>
                                        <p:cTn id="3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Copy of Purple and Blue Futuristic 3D Digital Transformation Proposal Presentation" id="{D454C7F8-BBDD-4F8B-8A70-9E6D86C49B85}" vid="{72DCB522-9EDF-4750-92E6-C35465A732F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5245</TotalTime>
  <Words>1063</Words>
  <Application>Microsoft Office PowerPoint</Application>
  <PresentationFormat>Custom</PresentationFormat>
  <Paragraphs>293</Paragraphs>
  <Slides>16</Slides>
  <Notes>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16</vt:i4>
      </vt:variant>
    </vt:vector>
  </HeadingPairs>
  <TitlesOfParts>
    <vt:vector size="25" baseType="lpstr">
      <vt:lpstr>Arial</vt:lpstr>
      <vt:lpstr>Wingdings</vt:lpstr>
      <vt:lpstr>Aileron</vt:lpstr>
      <vt:lpstr>Open Sauce</vt:lpstr>
      <vt:lpstr>HK Modular</vt:lpstr>
      <vt:lpstr>Calibri</vt:lpstr>
      <vt:lpstr>Times New Roman</vt:lpstr>
      <vt:lpstr>Aileron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Copy of Purple and Blue Futuristic 3D Digital Transformation Proposal Presentation</dc:title>
  <dc:creator>Atrooba Arif</dc:creator>
  <cp:lastModifiedBy>Windows User</cp:lastModifiedBy>
  <cp:revision>69</cp:revision>
  <dcterms:created xsi:type="dcterms:W3CDTF">2006-08-16T00:00:00Z</dcterms:created>
  <dcterms:modified xsi:type="dcterms:W3CDTF">2024-09-15T21:31:02Z</dcterms:modified>
  <dc:identifier>DAGQPlLwz9Y</dc:identifier>
</cp:coreProperties>
</file>